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79" r:id="rId12"/>
    <p:sldId id="267" r:id="rId13"/>
    <p:sldId id="280" r:id="rId14"/>
    <p:sldId id="268" r:id="rId15"/>
    <p:sldId id="269" r:id="rId16"/>
    <p:sldId id="270" r:id="rId17"/>
    <p:sldId id="271" r:id="rId18"/>
    <p:sldId id="272" r:id="rId19"/>
    <p:sldId id="273" r:id="rId20"/>
    <p:sldId id="274" r:id="rId21"/>
    <p:sldId id="281" r:id="rId22"/>
    <p:sldId id="282"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4" d="100"/>
          <a:sy n="64" d="100"/>
        </p:scale>
        <p:origin x="-147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56A5CA-DF5A-460F-B6AC-DDBF7E3A214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67E3F6EC-0F4D-4A48-8D12-05CD9FDCFF05}">
      <dgm:prSet phldrT="[Texto]" custT="1"/>
      <dgm:spPr/>
      <dgm:t>
        <a:bodyPr/>
        <a:lstStyle/>
        <a:p>
          <a:r>
            <a:rPr lang="es-ES" sz="2400" dirty="0" smtClean="0"/>
            <a:t>REASONS TO DEVELOP A NEW ART IN THIS PERIOD</a:t>
          </a:r>
          <a:endParaRPr lang="es-ES" sz="2400" dirty="0"/>
        </a:p>
      </dgm:t>
    </dgm:pt>
    <dgm:pt modelId="{ACD1FA10-4FD2-4965-96B2-64B244AB0A2C}" type="parTrans" cxnId="{9288833E-263A-4F55-BE66-0F2D12068D51}">
      <dgm:prSet/>
      <dgm:spPr/>
      <dgm:t>
        <a:bodyPr/>
        <a:lstStyle/>
        <a:p>
          <a:endParaRPr lang="es-ES"/>
        </a:p>
      </dgm:t>
    </dgm:pt>
    <dgm:pt modelId="{B86AEAF2-C058-4F82-B9A5-426444CBBB33}" type="sibTrans" cxnId="{9288833E-263A-4F55-BE66-0F2D12068D51}">
      <dgm:prSet/>
      <dgm:spPr/>
      <dgm:t>
        <a:bodyPr/>
        <a:lstStyle/>
        <a:p>
          <a:endParaRPr lang="es-ES"/>
        </a:p>
      </dgm:t>
    </dgm:pt>
    <dgm:pt modelId="{E6155E0E-E35E-4519-A5A1-150AFC93E3F9}">
      <dgm:prSet phldrT="[Texto]" custT="1"/>
      <dgm:spPr/>
      <dgm:t>
        <a:bodyPr/>
        <a:lstStyle/>
        <a:p>
          <a:r>
            <a:rPr lang="es-ES" sz="2400" dirty="0" smtClean="0"/>
            <a:t>WHY DO WE SAY THAT THIS IS THE FIRST EXAMPLE OF AN INTERNATIONAL ARTISTIC MOVEMENT?</a:t>
          </a:r>
        </a:p>
        <a:p>
          <a:r>
            <a:rPr lang="es-ES" sz="2400" dirty="0" smtClean="0"/>
            <a:t>EXPLAIN THE REASONS</a:t>
          </a:r>
          <a:endParaRPr lang="es-ES" sz="2400" dirty="0"/>
        </a:p>
      </dgm:t>
    </dgm:pt>
    <dgm:pt modelId="{3ABBDEDE-D418-4B72-AAA0-C7A16D8278FA}" type="parTrans" cxnId="{58E1B55B-FE4B-43D3-B94F-7491B9051146}">
      <dgm:prSet/>
      <dgm:spPr/>
      <dgm:t>
        <a:bodyPr/>
        <a:lstStyle/>
        <a:p>
          <a:endParaRPr lang="es-ES"/>
        </a:p>
      </dgm:t>
    </dgm:pt>
    <dgm:pt modelId="{ECB3C2CC-70DC-4C47-A570-F7B406BA5734}" type="sibTrans" cxnId="{58E1B55B-FE4B-43D3-B94F-7491B9051146}">
      <dgm:prSet/>
      <dgm:spPr/>
      <dgm:t>
        <a:bodyPr/>
        <a:lstStyle/>
        <a:p>
          <a:endParaRPr lang="es-ES"/>
        </a:p>
      </dgm:t>
    </dgm:pt>
    <dgm:pt modelId="{D050523F-AFA5-4D0F-9287-9B983309520C}">
      <dgm:prSet phldrT="[Texto]" custT="1"/>
      <dgm:spPr/>
      <dgm:t>
        <a:bodyPr/>
        <a:lstStyle/>
        <a:p>
          <a:r>
            <a:rPr lang="es-ES" sz="2400" dirty="0" smtClean="0"/>
            <a:t>COULD YOUR RELATE THE TERM ROMANESQUE  TO  OTHER STYLES?</a:t>
          </a:r>
        </a:p>
        <a:p>
          <a:r>
            <a:rPr lang="es-ES" sz="2400" dirty="0" smtClean="0"/>
            <a:t> HOW?</a:t>
          </a:r>
          <a:endParaRPr lang="es-ES" sz="2400" dirty="0"/>
        </a:p>
      </dgm:t>
    </dgm:pt>
    <dgm:pt modelId="{3245A3C2-C27A-4766-991D-312327FDF515}" type="sibTrans" cxnId="{69E5303E-C9C1-4098-9B62-10988FB16AB5}">
      <dgm:prSet/>
      <dgm:spPr/>
      <dgm:t>
        <a:bodyPr/>
        <a:lstStyle/>
        <a:p>
          <a:endParaRPr lang="es-ES"/>
        </a:p>
      </dgm:t>
    </dgm:pt>
    <dgm:pt modelId="{4686E603-9DB9-46C6-BFBE-F71D2AF1EAA3}" type="parTrans" cxnId="{69E5303E-C9C1-4098-9B62-10988FB16AB5}">
      <dgm:prSet/>
      <dgm:spPr/>
      <dgm:t>
        <a:bodyPr/>
        <a:lstStyle/>
        <a:p>
          <a:endParaRPr lang="es-ES"/>
        </a:p>
      </dgm:t>
    </dgm:pt>
    <dgm:pt modelId="{8ACA1946-5BC3-4EED-BAD5-27E2ECE48261}">
      <dgm:prSet phldrT="[Texto]" custT="1"/>
      <dgm:spPr/>
      <dgm:t>
        <a:bodyPr/>
        <a:lstStyle/>
        <a:p>
          <a:r>
            <a:rPr lang="es-ES" sz="2400" dirty="0" smtClean="0"/>
            <a:t>WHAT IS THE CONNECTION BETWEEN THE ROMANESQUE STYLE AND THE CHURCH? </a:t>
          </a:r>
          <a:endParaRPr lang="es-ES" sz="2400" dirty="0"/>
        </a:p>
      </dgm:t>
    </dgm:pt>
    <dgm:pt modelId="{AE1E9134-0802-4172-BF4A-67C1AFCB4232}" type="parTrans" cxnId="{AE4A37E7-FD4E-4205-B0CA-35CC64FD8832}">
      <dgm:prSet/>
      <dgm:spPr/>
      <dgm:t>
        <a:bodyPr/>
        <a:lstStyle/>
        <a:p>
          <a:endParaRPr lang="es-ES"/>
        </a:p>
      </dgm:t>
    </dgm:pt>
    <dgm:pt modelId="{BA5A5A3F-C696-4835-8FB6-BEF3E75C75B6}" type="sibTrans" cxnId="{AE4A37E7-FD4E-4205-B0CA-35CC64FD8832}">
      <dgm:prSet/>
      <dgm:spPr/>
      <dgm:t>
        <a:bodyPr/>
        <a:lstStyle/>
        <a:p>
          <a:endParaRPr lang="es-ES"/>
        </a:p>
      </dgm:t>
    </dgm:pt>
    <dgm:pt modelId="{5840D74B-7733-4EC7-BF01-5375FBCD5197}" type="pres">
      <dgm:prSet presAssocID="{E956A5CA-DF5A-460F-B6AC-DDBF7E3A2141}" presName="linear" presStyleCnt="0">
        <dgm:presLayoutVars>
          <dgm:dir/>
          <dgm:resizeHandles val="exact"/>
        </dgm:presLayoutVars>
      </dgm:prSet>
      <dgm:spPr/>
      <dgm:t>
        <a:bodyPr/>
        <a:lstStyle/>
        <a:p>
          <a:endParaRPr lang="es-ES"/>
        </a:p>
      </dgm:t>
    </dgm:pt>
    <dgm:pt modelId="{38E97B42-F329-4164-B141-66CD24A64EBE}" type="pres">
      <dgm:prSet presAssocID="{D050523F-AFA5-4D0F-9287-9B983309520C}" presName="comp" presStyleCnt="0"/>
      <dgm:spPr/>
    </dgm:pt>
    <dgm:pt modelId="{AC1CFFAC-35F9-4D0A-A42C-42BED6AD444B}" type="pres">
      <dgm:prSet presAssocID="{D050523F-AFA5-4D0F-9287-9B983309520C}" presName="box" presStyleLbl="node1" presStyleIdx="0" presStyleCnt="4" custLinFactNeighborX="-8824" custLinFactNeighborY="-25090"/>
      <dgm:spPr/>
      <dgm:t>
        <a:bodyPr/>
        <a:lstStyle/>
        <a:p>
          <a:endParaRPr lang="es-ES"/>
        </a:p>
      </dgm:t>
    </dgm:pt>
    <dgm:pt modelId="{2A4CEF24-0322-4E43-9340-3789B90A7172}" type="pres">
      <dgm:prSet presAssocID="{D050523F-AFA5-4D0F-9287-9B983309520C}" presName="img" presStyleLbl="fgImgPlace1" presStyleIdx="0" presStyleCnt="4"/>
      <dgm:spPr>
        <a:blipFill rotWithShape="0">
          <a:blip xmlns:r="http://schemas.openxmlformats.org/officeDocument/2006/relationships" r:embed="rId1"/>
          <a:stretch>
            <a:fillRect/>
          </a:stretch>
        </a:blipFill>
      </dgm:spPr>
    </dgm:pt>
    <dgm:pt modelId="{2913DC64-9B58-4FBF-959B-1A72886C3EC9}" type="pres">
      <dgm:prSet presAssocID="{D050523F-AFA5-4D0F-9287-9B983309520C}" presName="text" presStyleLbl="node1" presStyleIdx="0" presStyleCnt="4">
        <dgm:presLayoutVars>
          <dgm:bulletEnabled val="1"/>
        </dgm:presLayoutVars>
      </dgm:prSet>
      <dgm:spPr/>
      <dgm:t>
        <a:bodyPr/>
        <a:lstStyle/>
        <a:p>
          <a:endParaRPr lang="es-ES"/>
        </a:p>
      </dgm:t>
    </dgm:pt>
    <dgm:pt modelId="{4B757555-6BA3-4A56-8D72-BF85F296B014}" type="pres">
      <dgm:prSet presAssocID="{3245A3C2-C27A-4766-991D-312327FDF515}" presName="spacer" presStyleCnt="0"/>
      <dgm:spPr/>
    </dgm:pt>
    <dgm:pt modelId="{EA5B5F49-03AB-4C7D-AEF9-2B51CA677FAA}" type="pres">
      <dgm:prSet presAssocID="{8ACA1946-5BC3-4EED-BAD5-27E2ECE48261}" presName="comp" presStyleCnt="0"/>
      <dgm:spPr/>
    </dgm:pt>
    <dgm:pt modelId="{B40BCAE8-8063-467B-88CA-B75CD9AF4396}" type="pres">
      <dgm:prSet presAssocID="{8ACA1946-5BC3-4EED-BAD5-27E2ECE48261}" presName="box" presStyleLbl="node1" presStyleIdx="1" presStyleCnt="4" custLinFactNeighborY="321"/>
      <dgm:spPr/>
      <dgm:t>
        <a:bodyPr/>
        <a:lstStyle/>
        <a:p>
          <a:endParaRPr lang="es-ES"/>
        </a:p>
      </dgm:t>
    </dgm:pt>
    <dgm:pt modelId="{20A75062-4D3B-4787-BD3B-BC4B5FF314CA}" type="pres">
      <dgm:prSet presAssocID="{8ACA1946-5BC3-4EED-BAD5-27E2ECE48261}" presName="img" presStyleLbl="fgImgPlace1" presStyleIdx="1" presStyleCnt="4" custLinFactNeighborX="800" custLinFactNeighborY="1691"/>
      <dgm:spPr>
        <a:blipFill rotWithShape="0">
          <a:blip xmlns:r="http://schemas.openxmlformats.org/officeDocument/2006/relationships" r:embed="rId2"/>
          <a:stretch>
            <a:fillRect/>
          </a:stretch>
        </a:blipFill>
      </dgm:spPr>
      <dgm:t>
        <a:bodyPr/>
        <a:lstStyle/>
        <a:p>
          <a:endParaRPr lang="es-ES"/>
        </a:p>
      </dgm:t>
    </dgm:pt>
    <dgm:pt modelId="{3EA1682E-FFD4-459B-918B-19D2A8564AF4}" type="pres">
      <dgm:prSet presAssocID="{8ACA1946-5BC3-4EED-BAD5-27E2ECE48261}" presName="text" presStyleLbl="node1" presStyleIdx="1" presStyleCnt="4">
        <dgm:presLayoutVars>
          <dgm:bulletEnabled val="1"/>
        </dgm:presLayoutVars>
      </dgm:prSet>
      <dgm:spPr/>
      <dgm:t>
        <a:bodyPr/>
        <a:lstStyle/>
        <a:p>
          <a:endParaRPr lang="es-ES"/>
        </a:p>
      </dgm:t>
    </dgm:pt>
    <dgm:pt modelId="{0998F4B0-3A10-40F7-8072-B096406616EF}" type="pres">
      <dgm:prSet presAssocID="{BA5A5A3F-C696-4835-8FB6-BEF3E75C75B6}" presName="spacer" presStyleCnt="0"/>
      <dgm:spPr/>
    </dgm:pt>
    <dgm:pt modelId="{AAC33505-5769-4E2B-8D2D-ED52BCE855F7}" type="pres">
      <dgm:prSet presAssocID="{67E3F6EC-0F4D-4A48-8D12-05CD9FDCFF05}" presName="comp" presStyleCnt="0"/>
      <dgm:spPr/>
    </dgm:pt>
    <dgm:pt modelId="{C06A46D1-F6D5-4486-96BA-508CFB3626A8}" type="pres">
      <dgm:prSet presAssocID="{67E3F6EC-0F4D-4A48-8D12-05CD9FDCFF05}" presName="box" presStyleLbl="node1" presStyleIdx="2" presStyleCnt="4" custLinFactNeighborY="148"/>
      <dgm:spPr/>
      <dgm:t>
        <a:bodyPr/>
        <a:lstStyle/>
        <a:p>
          <a:endParaRPr lang="es-ES"/>
        </a:p>
      </dgm:t>
    </dgm:pt>
    <dgm:pt modelId="{86C87E52-FBAF-42B9-87E8-BFE3B6B493E4}" type="pres">
      <dgm:prSet presAssocID="{67E3F6EC-0F4D-4A48-8D12-05CD9FDCFF05}" presName="img" presStyleLbl="fgImgPlace1" presStyleIdx="2" presStyleCnt="4"/>
      <dgm:spPr>
        <a:blipFill rotWithShape="0">
          <a:blip xmlns:r="http://schemas.openxmlformats.org/officeDocument/2006/relationships" r:embed="rId3"/>
          <a:stretch>
            <a:fillRect/>
          </a:stretch>
        </a:blipFill>
      </dgm:spPr>
    </dgm:pt>
    <dgm:pt modelId="{9D84DAD6-D8BE-49AD-A88F-27703C7E8873}" type="pres">
      <dgm:prSet presAssocID="{67E3F6EC-0F4D-4A48-8D12-05CD9FDCFF05}" presName="text" presStyleLbl="node1" presStyleIdx="2" presStyleCnt="4">
        <dgm:presLayoutVars>
          <dgm:bulletEnabled val="1"/>
        </dgm:presLayoutVars>
      </dgm:prSet>
      <dgm:spPr/>
      <dgm:t>
        <a:bodyPr/>
        <a:lstStyle/>
        <a:p>
          <a:endParaRPr lang="es-ES"/>
        </a:p>
      </dgm:t>
    </dgm:pt>
    <dgm:pt modelId="{F0858415-EB2B-45A1-ACDE-9AD8AA8C011E}" type="pres">
      <dgm:prSet presAssocID="{B86AEAF2-C058-4F82-B9A5-426444CBBB33}" presName="spacer" presStyleCnt="0"/>
      <dgm:spPr/>
    </dgm:pt>
    <dgm:pt modelId="{C1440A83-C7A7-48E0-86D6-399817E62F29}" type="pres">
      <dgm:prSet presAssocID="{E6155E0E-E35E-4519-A5A1-150AFC93E3F9}" presName="comp" presStyleCnt="0"/>
      <dgm:spPr/>
    </dgm:pt>
    <dgm:pt modelId="{1058A3C2-3DFF-4B37-B060-3B11B55A5BB5}" type="pres">
      <dgm:prSet presAssocID="{E6155E0E-E35E-4519-A5A1-150AFC93E3F9}" presName="box" presStyleLbl="node1" presStyleIdx="3" presStyleCnt="4" custLinFactNeighborX="-17647" custLinFactNeighborY="44039"/>
      <dgm:spPr/>
      <dgm:t>
        <a:bodyPr/>
        <a:lstStyle/>
        <a:p>
          <a:endParaRPr lang="es-ES"/>
        </a:p>
      </dgm:t>
    </dgm:pt>
    <dgm:pt modelId="{66E3B010-308D-4C4F-9E72-4484D3398A92}" type="pres">
      <dgm:prSet presAssocID="{E6155E0E-E35E-4519-A5A1-150AFC93E3F9}" presName="img" presStyleLbl="fgImgPlace1" presStyleIdx="3" presStyleCnt="4"/>
      <dgm:spPr>
        <a:blipFill rotWithShape="0">
          <a:blip xmlns:r="http://schemas.openxmlformats.org/officeDocument/2006/relationships" r:embed="rId4"/>
          <a:stretch>
            <a:fillRect/>
          </a:stretch>
        </a:blipFill>
      </dgm:spPr>
    </dgm:pt>
    <dgm:pt modelId="{4BB4AC91-9572-46E5-ACD9-5EAB0D488050}" type="pres">
      <dgm:prSet presAssocID="{E6155E0E-E35E-4519-A5A1-150AFC93E3F9}" presName="text" presStyleLbl="node1" presStyleIdx="3" presStyleCnt="4">
        <dgm:presLayoutVars>
          <dgm:bulletEnabled val="1"/>
        </dgm:presLayoutVars>
      </dgm:prSet>
      <dgm:spPr/>
      <dgm:t>
        <a:bodyPr/>
        <a:lstStyle/>
        <a:p>
          <a:endParaRPr lang="es-ES"/>
        </a:p>
      </dgm:t>
    </dgm:pt>
  </dgm:ptLst>
  <dgm:cxnLst>
    <dgm:cxn modelId="{33DF620D-ED07-4AB5-A0D5-F519AC9CCFB0}" type="presOf" srcId="{E6155E0E-E35E-4519-A5A1-150AFC93E3F9}" destId="{1058A3C2-3DFF-4B37-B060-3B11B55A5BB5}" srcOrd="0" destOrd="0" presId="urn:microsoft.com/office/officeart/2005/8/layout/vList4"/>
    <dgm:cxn modelId="{FE85FBB4-CA75-48E9-BB70-884F217240E2}" type="presOf" srcId="{E6155E0E-E35E-4519-A5A1-150AFC93E3F9}" destId="{4BB4AC91-9572-46E5-ACD9-5EAB0D488050}" srcOrd="1" destOrd="0" presId="urn:microsoft.com/office/officeart/2005/8/layout/vList4"/>
    <dgm:cxn modelId="{9288833E-263A-4F55-BE66-0F2D12068D51}" srcId="{E956A5CA-DF5A-460F-B6AC-DDBF7E3A2141}" destId="{67E3F6EC-0F4D-4A48-8D12-05CD9FDCFF05}" srcOrd="2" destOrd="0" parTransId="{ACD1FA10-4FD2-4965-96B2-64B244AB0A2C}" sibTransId="{B86AEAF2-C058-4F82-B9A5-426444CBBB33}"/>
    <dgm:cxn modelId="{1C26946A-3A41-4EBE-8431-01C866A60D50}" type="presOf" srcId="{8ACA1946-5BC3-4EED-BAD5-27E2ECE48261}" destId="{3EA1682E-FFD4-459B-918B-19D2A8564AF4}" srcOrd="1" destOrd="0" presId="urn:microsoft.com/office/officeart/2005/8/layout/vList4"/>
    <dgm:cxn modelId="{2A7AA1AC-5096-44D8-A492-D3BAC73E0507}" type="presOf" srcId="{8ACA1946-5BC3-4EED-BAD5-27E2ECE48261}" destId="{B40BCAE8-8063-467B-88CA-B75CD9AF4396}" srcOrd="0" destOrd="0" presId="urn:microsoft.com/office/officeart/2005/8/layout/vList4"/>
    <dgm:cxn modelId="{AE4A37E7-FD4E-4205-B0CA-35CC64FD8832}" srcId="{E956A5CA-DF5A-460F-B6AC-DDBF7E3A2141}" destId="{8ACA1946-5BC3-4EED-BAD5-27E2ECE48261}" srcOrd="1" destOrd="0" parTransId="{AE1E9134-0802-4172-BF4A-67C1AFCB4232}" sibTransId="{BA5A5A3F-C696-4835-8FB6-BEF3E75C75B6}"/>
    <dgm:cxn modelId="{58E1B55B-FE4B-43D3-B94F-7491B9051146}" srcId="{E956A5CA-DF5A-460F-B6AC-DDBF7E3A2141}" destId="{E6155E0E-E35E-4519-A5A1-150AFC93E3F9}" srcOrd="3" destOrd="0" parTransId="{3ABBDEDE-D418-4B72-AAA0-C7A16D8278FA}" sibTransId="{ECB3C2CC-70DC-4C47-A570-F7B406BA5734}"/>
    <dgm:cxn modelId="{16E29969-273B-42A5-BF76-B7D3B1316B98}" type="presOf" srcId="{67E3F6EC-0F4D-4A48-8D12-05CD9FDCFF05}" destId="{C06A46D1-F6D5-4486-96BA-508CFB3626A8}" srcOrd="0" destOrd="0" presId="urn:microsoft.com/office/officeart/2005/8/layout/vList4"/>
    <dgm:cxn modelId="{69E5303E-C9C1-4098-9B62-10988FB16AB5}" srcId="{E956A5CA-DF5A-460F-B6AC-DDBF7E3A2141}" destId="{D050523F-AFA5-4D0F-9287-9B983309520C}" srcOrd="0" destOrd="0" parTransId="{4686E603-9DB9-46C6-BFBE-F71D2AF1EAA3}" sibTransId="{3245A3C2-C27A-4766-991D-312327FDF515}"/>
    <dgm:cxn modelId="{624F34AD-8CB4-40ED-B128-0CD169E0F786}" type="presOf" srcId="{D050523F-AFA5-4D0F-9287-9B983309520C}" destId="{2913DC64-9B58-4FBF-959B-1A72886C3EC9}" srcOrd="1" destOrd="0" presId="urn:microsoft.com/office/officeart/2005/8/layout/vList4"/>
    <dgm:cxn modelId="{F1B66EA7-3CF6-4A91-9045-EE1CE827C9B5}" type="presOf" srcId="{E956A5CA-DF5A-460F-B6AC-DDBF7E3A2141}" destId="{5840D74B-7733-4EC7-BF01-5375FBCD5197}" srcOrd="0" destOrd="0" presId="urn:microsoft.com/office/officeart/2005/8/layout/vList4"/>
    <dgm:cxn modelId="{C24E6BC8-9E0E-4891-8B1E-4ED17107045F}" type="presOf" srcId="{D050523F-AFA5-4D0F-9287-9B983309520C}" destId="{AC1CFFAC-35F9-4D0A-A42C-42BED6AD444B}" srcOrd="0" destOrd="0" presId="urn:microsoft.com/office/officeart/2005/8/layout/vList4"/>
    <dgm:cxn modelId="{D1D06D15-B975-4970-9E90-E6CD23DAC69B}" type="presOf" srcId="{67E3F6EC-0F4D-4A48-8D12-05CD9FDCFF05}" destId="{9D84DAD6-D8BE-49AD-A88F-27703C7E8873}" srcOrd="1" destOrd="0" presId="urn:microsoft.com/office/officeart/2005/8/layout/vList4"/>
    <dgm:cxn modelId="{B6889B7B-2329-47C4-A852-C1F84E6831BB}" type="presParOf" srcId="{5840D74B-7733-4EC7-BF01-5375FBCD5197}" destId="{38E97B42-F329-4164-B141-66CD24A64EBE}" srcOrd="0" destOrd="0" presId="urn:microsoft.com/office/officeart/2005/8/layout/vList4"/>
    <dgm:cxn modelId="{BBB35AFF-B6D1-4C66-AB0B-95D7C43FA90B}" type="presParOf" srcId="{38E97B42-F329-4164-B141-66CD24A64EBE}" destId="{AC1CFFAC-35F9-4D0A-A42C-42BED6AD444B}" srcOrd="0" destOrd="0" presId="urn:microsoft.com/office/officeart/2005/8/layout/vList4"/>
    <dgm:cxn modelId="{AECB64A3-3A94-46FF-B910-1488957249B6}" type="presParOf" srcId="{38E97B42-F329-4164-B141-66CD24A64EBE}" destId="{2A4CEF24-0322-4E43-9340-3789B90A7172}" srcOrd="1" destOrd="0" presId="urn:microsoft.com/office/officeart/2005/8/layout/vList4"/>
    <dgm:cxn modelId="{943EDCAA-1679-45B4-AD66-A7EE9F328B2E}" type="presParOf" srcId="{38E97B42-F329-4164-B141-66CD24A64EBE}" destId="{2913DC64-9B58-4FBF-959B-1A72886C3EC9}" srcOrd="2" destOrd="0" presId="urn:microsoft.com/office/officeart/2005/8/layout/vList4"/>
    <dgm:cxn modelId="{AC91C40C-8435-4D50-A144-CA7A014CAA92}" type="presParOf" srcId="{5840D74B-7733-4EC7-BF01-5375FBCD5197}" destId="{4B757555-6BA3-4A56-8D72-BF85F296B014}" srcOrd="1" destOrd="0" presId="urn:microsoft.com/office/officeart/2005/8/layout/vList4"/>
    <dgm:cxn modelId="{1482E8A0-069F-4EAE-9433-B673243F65B7}" type="presParOf" srcId="{5840D74B-7733-4EC7-BF01-5375FBCD5197}" destId="{EA5B5F49-03AB-4C7D-AEF9-2B51CA677FAA}" srcOrd="2" destOrd="0" presId="urn:microsoft.com/office/officeart/2005/8/layout/vList4"/>
    <dgm:cxn modelId="{BD52591B-171E-472E-820C-28C7266F3976}" type="presParOf" srcId="{EA5B5F49-03AB-4C7D-AEF9-2B51CA677FAA}" destId="{B40BCAE8-8063-467B-88CA-B75CD9AF4396}" srcOrd="0" destOrd="0" presId="urn:microsoft.com/office/officeart/2005/8/layout/vList4"/>
    <dgm:cxn modelId="{210BF274-6393-4C35-B3BD-8E280E1B3739}" type="presParOf" srcId="{EA5B5F49-03AB-4C7D-AEF9-2B51CA677FAA}" destId="{20A75062-4D3B-4787-BD3B-BC4B5FF314CA}" srcOrd="1" destOrd="0" presId="urn:microsoft.com/office/officeart/2005/8/layout/vList4"/>
    <dgm:cxn modelId="{224E0D47-E7D6-442B-8B8E-CA4CB6E04A64}" type="presParOf" srcId="{EA5B5F49-03AB-4C7D-AEF9-2B51CA677FAA}" destId="{3EA1682E-FFD4-459B-918B-19D2A8564AF4}" srcOrd="2" destOrd="0" presId="urn:microsoft.com/office/officeart/2005/8/layout/vList4"/>
    <dgm:cxn modelId="{08ED7FE0-6EED-43E4-84B7-46B915C9201F}" type="presParOf" srcId="{5840D74B-7733-4EC7-BF01-5375FBCD5197}" destId="{0998F4B0-3A10-40F7-8072-B096406616EF}" srcOrd="3" destOrd="0" presId="urn:microsoft.com/office/officeart/2005/8/layout/vList4"/>
    <dgm:cxn modelId="{D8383BC7-558B-4E29-AF3E-7F4A707DD803}" type="presParOf" srcId="{5840D74B-7733-4EC7-BF01-5375FBCD5197}" destId="{AAC33505-5769-4E2B-8D2D-ED52BCE855F7}" srcOrd="4" destOrd="0" presId="urn:microsoft.com/office/officeart/2005/8/layout/vList4"/>
    <dgm:cxn modelId="{8461361E-A229-4C3B-B09D-F8FD9AF20D0A}" type="presParOf" srcId="{AAC33505-5769-4E2B-8D2D-ED52BCE855F7}" destId="{C06A46D1-F6D5-4486-96BA-508CFB3626A8}" srcOrd="0" destOrd="0" presId="urn:microsoft.com/office/officeart/2005/8/layout/vList4"/>
    <dgm:cxn modelId="{1285CF4C-D8EA-4CC4-A42D-EB664EC5186C}" type="presParOf" srcId="{AAC33505-5769-4E2B-8D2D-ED52BCE855F7}" destId="{86C87E52-FBAF-42B9-87E8-BFE3B6B493E4}" srcOrd="1" destOrd="0" presId="urn:microsoft.com/office/officeart/2005/8/layout/vList4"/>
    <dgm:cxn modelId="{EAF20086-004B-4E4B-9353-C391B436EEAA}" type="presParOf" srcId="{AAC33505-5769-4E2B-8D2D-ED52BCE855F7}" destId="{9D84DAD6-D8BE-49AD-A88F-27703C7E8873}" srcOrd="2" destOrd="0" presId="urn:microsoft.com/office/officeart/2005/8/layout/vList4"/>
    <dgm:cxn modelId="{9D08E8C2-BE0A-492E-BA0B-49FF03095BAF}" type="presParOf" srcId="{5840D74B-7733-4EC7-BF01-5375FBCD5197}" destId="{F0858415-EB2B-45A1-ACDE-9AD8AA8C011E}" srcOrd="5" destOrd="0" presId="urn:microsoft.com/office/officeart/2005/8/layout/vList4"/>
    <dgm:cxn modelId="{B680FF34-EC84-4576-97EE-A3AFA73170AF}" type="presParOf" srcId="{5840D74B-7733-4EC7-BF01-5375FBCD5197}" destId="{C1440A83-C7A7-48E0-86D6-399817E62F29}" srcOrd="6" destOrd="0" presId="urn:microsoft.com/office/officeart/2005/8/layout/vList4"/>
    <dgm:cxn modelId="{8093397F-C675-403C-A715-E7554FBD8B8E}" type="presParOf" srcId="{C1440A83-C7A7-48E0-86D6-399817E62F29}" destId="{1058A3C2-3DFF-4B37-B060-3B11B55A5BB5}" srcOrd="0" destOrd="0" presId="urn:microsoft.com/office/officeart/2005/8/layout/vList4"/>
    <dgm:cxn modelId="{52E68435-0B36-4D08-9FDF-BC2AAC685325}" type="presParOf" srcId="{C1440A83-C7A7-48E0-86D6-399817E62F29}" destId="{66E3B010-308D-4C4F-9E72-4484D3398A92}" srcOrd="1" destOrd="0" presId="urn:microsoft.com/office/officeart/2005/8/layout/vList4"/>
    <dgm:cxn modelId="{8F007F58-8E02-481C-99AF-2E4DF6EA8BE8}" type="presParOf" srcId="{C1440A83-C7A7-48E0-86D6-399817E62F29}" destId="{4BB4AC91-9572-46E5-ACD9-5EAB0D488050}"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CF4D1B-9867-4632-BB6B-37793864B96B}" type="doc">
      <dgm:prSet loTypeId="urn:microsoft.com/office/officeart/2005/8/layout/pList2" loCatId="list" qsTypeId="urn:microsoft.com/office/officeart/2005/8/quickstyle/simple1" qsCatId="simple" csTypeId="urn:microsoft.com/office/officeart/2005/8/colors/accent1_2" csCatId="accent1" phldr="1"/>
      <dgm:spPr/>
    </dgm:pt>
    <dgm:pt modelId="{6E8876F8-9CFD-4F9B-B319-02A0FABAC832}">
      <dgm:prSet phldrT="[Texto]" custT="1"/>
      <dgm:spPr/>
      <dgm:t>
        <a:bodyPr/>
        <a:lstStyle/>
        <a:p>
          <a:r>
            <a:rPr lang="es-ES" sz="1800" b="1" dirty="0" smtClean="0">
              <a:solidFill>
                <a:schemeClr val="accent1">
                  <a:lumMod val="75000"/>
                </a:schemeClr>
              </a:solidFill>
              <a:latin typeface="Aharoni" pitchFamily="2" charset="-79"/>
              <a:cs typeface="Aharoni" pitchFamily="2" charset="-79"/>
            </a:rPr>
            <a:t>WHAT IS ROMANESQUE ARCHITECTURE?</a:t>
          </a:r>
        </a:p>
        <a:p>
          <a:endParaRPr lang="es-ES" sz="1800" b="1" dirty="0" smtClean="0">
            <a:solidFill>
              <a:schemeClr val="accent1">
                <a:lumMod val="75000"/>
              </a:schemeClr>
            </a:solidFill>
            <a:latin typeface="Aharoni" pitchFamily="2" charset="-79"/>
            <a:cs typeface="Aharoni" pitchFamily="2" charset="-79"/>
          </a:endParaRPr>
        </a:p>
        <a:p>
          <a:r>
            <a:rPr lang="en-US" sz="1800" b="1" dirty="0" smtClean="0">
              <a:latin typeface="Aharoni" pitchFamily="2" charset="-79"/>
              <a:cs typeface="Aharoni" pitchFamily="2" charset="-79"/>
            </a:rPr>
            <a:t>Romanesque architecture is a style of architecture that appeared in the most developed regions of Europe (Lombardy, Bourgogne and Normandy) and then expanded  over the rest of Europe</a:t>
          </a:r>
          <a:endParaRPr lang="es-ES" sz="1800" dirty="0"/>
        </a:p>
      </dgm:t>
    </dgm:pt>
    <dgm:pt modelId="{3DE84049-44C2-42FE-8BF0-F32DB33FF251}" type="parTrans" cxnId="{521A071B-86FE-417B-82A1-7A0036C5215C}">
      <dgm:prSet/>
      <dgm:spPr/>
      <dgm:t>
        <a:bodyPr/>
        <a:lstStyle/>
        <a:p>
          <a:endParaRPr lang="es-ES"/>
        </a:p>
      </dgm:t>
    </dgm:pt>
    <dgm:pt modelId="{110F05C1-9EC1-46B2-A901-3C596940011F}" type="sibTrans" cxnId="{521A071B-86FE-417B-82A1-7A0036C5215C}">
      <dgm:prSet/>
      <dgm:spPr/>
      <dgm:t>
        <a:bodyPr/>
        <a:lstStyle/>
        <a:p>
          <a:endParaRPr lang="es-ES"/>
        </a:p>
      </dgm:t>
    </dgm:pt>
    <dgm:pt modelId="{47EE2672-895E-43B6-A198-DF1C08B2139B}">
      <dgm:prSet phldrT="[Texto]" custT="1"/>
      <dgm:spPr/>
      <dgm:t>
        <a:bodyPr/>
        <a:lstStyle/>
        <a:p>
          <a:r>
            <a:rPr lang="es-ES" sz="1800" b="1" dirty="0" smtClean="0">
              <a:solidFill>
                <a:schemeClr val="accent1">
                  <a:lumMod val="75000"/>
                </a:schemeClr>
              </a:solidFill>
              <a:latin typeface="Aharoni" pitchFamily="2" charset="-79"/>
              <a:cs typeface="Aharoni" pitchFamily="2" charset="-79"/>
            </a:rPr>
            <a:t>WHAT DOES THE TERM ROMANESQUE REFER TO?</a:t>
          </a:r>
        </a:p>
        <a:p>
          <a:endParaRPr lang="es-ES" sz="1800" b="1" dirty="0" smtClean="0">
            <a:solidFill>
              <a:schemeClr val="accent1">
                <a:lumMod val="75000"/>
              </a:schemeClr>
            </a:solidFill>
            <a:latin typeface="Aharoni" pitchFamily="2" charset="-79"/>
            <a:cs typeface="Aharoni" pitchFamily="2" charset="-79"/>
          </a:endParaRPr>
        </a:p>
        <a:p>
          <a:r>
            <a:rPr lang="en-US" sz="1800" dirty="0" smtClean="0">
              <a:latin typeface="Aharoni" pitchFamily="2" charset="-79"/>
              <a:cs typeface="Aharoni" pitchFamily="2" charset="-79"/>
            </a:rPr>
            <a:t>The term Romanesque was first given to this type of architecture in the 19th Century due to its similarities between the barrel vault and the Roman arch.</a:t>
          </a:r>
          <a:endParaRPr lang="es-ES" sz="1800" b="1" dirty="0">
            <a:latin typeface="Aharoni" pitchFamily="2" charset="-79"/>
            <a:cs typeface="Aharoni" pitchFamily="2" charset="-79"/>
          </a:endParaRPr>
        </a:p>
      </dgm:t>
    </dgm:pt>
    <dgm:pt modelId="{F6579E64-3C96-4C20-A650-6464BCC9A82A}" type="parTrans" cxnId="{C38799E1-8B91-436F-AC23-DD741E93BA63}">
      <dgm:prSet/>
      <dgm:spPr/>
      <dgm:t>
        <a:bodyPr/>
        <a:lstStyle/>
        <a:p>
          <a:endParaRPr lang="es-ES"/>
        </a:p>
      </dgm:t>
    </dgm:pt>
    <dgm:pt modelId="{99F0CFCE-CC1C-4B6E-99AF-FAA58616E208}" type="sibTrans" cxnId="{C38799E1-8B91-436F-AC23-DD741E93BA63}">
      <dgm:prSet/>
      <dgm:spPr/>
      <dgm:t>
        <a:bodyPr/>
        <a:lstStyle/>
        <a:p>
          <a:endParaRPr lang="es-ES"/>
        </a:p>
      </dgm:t>
    </dgm:pt>
    <dgm:pt modelId="{1388CFF9-8F28-4E55-99D4-A46FF9AF8A85}">
      <dgm:prSet phldrT="[Texto]" custT="1"/>
      <dgm:spPr/>
      <dgm:t>
        <a:bodyPr/>
        <a:lstStyle/>
        <a:p>
          <a:r>
            <a:rPr lang="es-ES" sz="1800" b="1" dirty="0" smtClean="0">
              <a:solidFill>
                <a:schemeClr val="accent1">
                  <a:lumMod val="75000"/>
                </a:schemeClr>
              </a:solidFill>
              <a:latin typeface="Aharoni" pitchFamily="2" charset="-79"/>
              <a:cs typeface="Aharoni" pitchFamily="2" charset="-79"/>
            </a:rPr>
            <a:t>WHAT IS THE CHRONOLOGY OF ROMANESQUE ARCHITECTURE?</a:t>
          </a:r>
        </a:p>
        <a:p>
          <a:endParaRPr lang="es-ES" sz="1700" b="1" dirty="0" smtClean="0">
            <a:solidFill>
              <a:schemeClr val="accent1">
                <a:lumMod val="75000"/>
              </a:schemeClr>
            </a:solidFill>
            <a:latin typeface="Aharoni" pitchFamily="2" charset="-79"/>
            <a:cs typeface="Aharoni" pitchFamily="2" charset="-79"/>
          </a:endParaRPr>
        </a:p>
        <a:p>
          <a:r>
            <a:rPr lang="es-ES" sz="1700" b="0" dirty="0" err="1" smtClean="0">
              <a:solidFill>
                <a:schemeClr val="bg1"/>
              </a:solidFill>
              <a:latin typeface="Aharoni" pitchFamily="2" charset="-79"/>
              <a:cs typeface="Aharoni" pitchFamily="2" charset="-79"/>
            </a:rPr>
            <a:t>This</a:t>
          </a:r>
          <a:r>
            <a:rPr lang="es-ES" sz="1700" b="0" dirty="0" smtClean="0">
              <a:solidFill>
                <a:schemeClr val="bg1"/>
              </a:solidFill>
              <a:latin typeface="Aharoni" pitchFamily="2" charset="-79"/>
              <a:cs typeface="Aharoni" pitchFamily="2" charset="-79"/>
            </a:rPr>
            <a:t> art </a:t>
          </a:r>
          <a:r>
            <a:rPr lang="es-ES" sz="1700" b="0" dirty="0" err="1" smtClean="0">
              <a:solidFill>
                <a:schemeClr val="bg1"/>
              </a:solidFill>
              <a:latin typeface="Aharoni" pitchFamily="2" charset="-79"/>
              <a:cs typeface="Aharoni" pitchFamily="2" charset="-79"/>
            </a:rPr>
            <a:t>developed</a:t>
          </a:r>
          <a:r>
            <a:rPr lang="es-ES" sz="1700" b="0" dirty="0" smtClean="0">
              <a:solidFill>
                <a:schemeClr val="bg1"/>
              </a:solidFill>
              <a:latin typeface="Aharoni" pitchFamily="2" charset="-79"/>
              <a:cs typeface="Aharoni" pitchFamily="2" charset="-79"/>
            </a:rPr>
            <a:t> </a:t>
          </a:r>
          <a:r>
            <a:rPr lang="es-ES" sz="1700" b="0" dirty="0" err="1" smtClean="0">
              <a:solidFill>
                <a:schemeClr val="bg1"/>
              </a:solidFill>
              <a:latin typeface="Aharoni" pitchFamily="2" charset="-79"/>
              <a:cs typeface="Aharoni" pitchFamily="2" charset="-79"/>
            </a:rPr>
            <a:t>about</a:t>
          </a:r>
          <a:r>
            <a:rPr lang="es-ES" sz="1700" b="0" dirty="0" smtClean="0">
              <a:solidFill>
                <a:schemeClr val="bg1"/>
              </a:solidFill>
              <a:latin typeface="Aharoni" pitchFamily="2" charset="-79"/>
              <a:cs typeface="Aharoni" pitchFamily="2" charset="-79"/>
            </a:rPr>
            <a:t> 1000, once </a:t>
          </a:r>
          <a:r>
            <a:rPr lang="es-ES" sz="1700" b="0" dirty="0" err="1" smtClean="0">
              <a:solidFill>
                <a:schemeClr val="bg1"/>
              </a:solidFill>
              <a:latin typeface="Aharoni" pitchFamily="2" charset="-79"/>
              <a:cs typeface="Aharoni" pitchFamily="2" charset="-79"/>
            </a:rPr>
            <a:t>the</a:t>
          </a:r>
          <a:r>
            <a:rPr lang="es-ES" sz="1700" b="0" dirty="0" smtClean="0">
              <a:solidFill>
                <a:schemeClr val="bg1"/>
              </a:solidFill>
              <a:latin typeface="Aharoni" pitchFamily="2" charset="-79"/>
              <a:cs typeface="Aharoni" pitchFamily="2" charset="-79"/>
            </a:rPr>
            <a:t> Christian </a:t>
          </a:r>
          <a:r>
            <a:rPr lang="es-ES" sz="1700" b="0" dirty="0" err="1" smtClean="0">
              <a:solidFill>
                <a:schemeClr val="bg1"/>
              </a:solidFill>
              <a:latin typeface="Aharoni" pitchFamily="2" charset="-79"/>
              <a:cs typeface="Aharoni" pitchFamily="2" charset="-79"/>
            </a:rPr>
            <a:t>states</a:t>
          </a:r>
          <a:r>
            <a:rPr lang="es-ES" sz="1700" b="0" dirty="0" smtClean="0">
              <a:solidFill>
                <a:schemeClr val="bg1"/>
              </a:solidFill>
              <a:latin typeface="Aharoni" pitchFamily="2" charset="-79"/>
              <a:cs typeface="Aharoni" pitchFamily="2" charset="-79"/>
            </a:rPr>
            <a:t> of </a:t>
          </a:r>
          <a:r>
            <a:rPr lang="es-ES" sz="1700" b="0" dirty="0" err="1" smtClean="0">
              <a:solidFill>
                <a:schemeClr val="bg1"/>
              </a:solidFill>
              <a:latin typeface="Aharoni" pitchFamily="2" charset="-79"/>
              <a:cs typeface="Aharoni" pitchFamily="2" charset="-79"/>
            </a:rPr>
            <a:t>Europe</a:t>
          </a:r>
          <a:r>
            <a:rPr lang="es-ES" sz="1700" b="0" dirty="0" smtClean="0">
              <a:solidFill>
                <a:schemeClr val="bg1"/>
              </a:solidFill>
              <a:latin typeface="Aharoni" pitchFamily="2" charset="-79"/>
              <a:cs typeface="Aharoni" pitchFamily="2" charset="-79"/>
            </a:rPr>
            <a:t> </a:t>
          </a:r>
          <a:r>
            <a:rPr lang="es-ES" sz="1700" b="0" dirty="0" err="1" smtClean="0">
              <a:solidFill>
                <a:schemeClr val="bg1"/>
              </a:solidFill>
              <a:latin typeface="Aharoni" pitchFamily="2" charset="-79"/>
              <a:cs typeface="Aharoni" pitchFamily="2" charset="-79"/>
            </a:rPr>
            <a:t>had</a:t>
          </a:r>
          <a:r>
            <a:rPr lang="es-ES" sz="1700" b="0" dirty="0" smtClean="0">
              <a:solidFill>
                <a:schemeClr val="bg1"/>
              </a:solidFill>
              <a:latin typeface="Aharoni" pitchFamily="2" charset="-79"/>
              <a:cs typeface="Aharoni" pitchFamily="2" charset="-79"/>
            </a:rPr>
            <a:t> </a:t>
          </a:r>
          <a:r>
            <a:rPr lang="es-ES" sz="1700" b="0" dirty="0" err="1" smtClean="0">
              <a:solidFill>
                <a:schemeClr val="bg1"/>
              </a:solidFill>
              <a:latin typeface="Aharoni" pitchFamily="2" charset="-79"/>
              <a:cs typeface="Aharoni" pitchFamily="2" charset="-79"/>
            </a:rPr>
            <a:t>began</a:t>
          </a:r>
          <a:r>
            <a:rPr lang="es-ES" sz="1700" b="0" dirty="0" smtClean="0">
              <a:solidFill>
                <a:schemeClr val="bg1"/>
              </a:solidFill>
              <a:latin typeface="Aharoni" pitchFamily="2" charset="-79"/>
              <a:cs typeface="Aharoni" pitchFamily="2" charset="-79"/>
            </a:rPr>
            <a:t> a </a:t>
          </a:r>
          <a:r>
            <a:rPr lang="es-ES" sz="1700" b="0" dirty="0" err="1" smtClean="0">
              <a:solidFill>
                <a:schemeClr val="bg1"/>
              </a:solidFill>
              <a:latin typeface="Aharoni" pitchFamily="2" charset="-79"/>
              <a:cs typeface="Aharoni" pitchFamily="2" charset="-79"/>
            </a:rPr>
            <a:t>slow</a:t>
          </a:r>
          <a:r>
            <a:rPr lang="es-ES" sz="1700" b="0" dirty="0" smtClean="0">
              <a:solidFill>
                <a:schemeClr val="bg1"/>
              </a:solidFill>
              <a:latin typeface="Aharoni" pitchFamily="2" charset="-79"/>
              <a:cs typeface="Aharoni" pitchFamily="2" charset="-79"/>
            </a:rPr>
            <a:t> </a:t>
          </a:r>
          <a:r>
            <a:rPr lang="es-ES" sz="1700" b="0" dirty="0" err="1" smtClean="0">
              <a:solidFill>
                <a:schemeClr val="bg1"/>
              </a:solidFill>
              <a:latin typeface="Aharoni" pitchFamily="2" charset="-79"/>
              <a:cs typeface="Aharoni" pitchFamily="2" charset="-79"/>
            </a:rPr>
            <a:t>process</a:t>
          </a:r>
          <a:r>
            <a:rPr lang="es-ES" sz="1700" b="0" dirty="0" smtClean="0">
              <a:solidFill>
                <a:schemeClr val="bg1"/>
              </a:solidFill>
              <a:latin typeface="Aharoni" pitchFamily="2" charset="-79"/>
              <a:cs typeface="Aharoni" pitchFamily="2" charset="-79"/>
            </a:rPr>
            <a:t> of </a:t>
          </a:r>
          <a:r>
            <a:rPr lang="es-ES" sz="1700" b="0" dirty="0" err="1" smtClean="0">
              <a:solidFill>
                <a:schemeClr val="bg1"/>
              </a:solidFill>
              <a:latin typeface="Aharoni" pitchFamily="2" charset="-79"/>
              <a:cs typeface="Aharoni" pitchFamily="2" charset="-79"/>
            </a:rPr>
            <a:t>recovery</a:t>
          </a:r>
          <a:r>
            <a:rPr lang="es-ES" sz="1700" b="0" dirty="0" smtClean="0">
              <a:solidFill>
                <a:schemeClr val="bg1"/>
              </a:solidFill>
              <a:latin typeface="Aharoni" pitchFamily="2" charset="-79"/>
              <a:cs typeface="Aharoni" pitchFamily="2" charset="-79"/>
            </a:rPr>
            <a:t> </a:t>
          </a:r>
          <a:r>
            <a:rPr lang="es-ES" sz="1700" b="0" dirty="0" err="1" smtClean="0">
              <a:solidFill>
                <a:schemeClr val="bg1"/>
              </a:solidFill>
              <a:latin typeface="Aharoni" pitchFamily="2" charset="-79"/>
              <a:cs typeface="Aharoni" pitchFamily="2" charset="-79"/>
            </a:rPr>
            <a:t>after</a:t>
          </a:r>
          <a:r>
            <a:rPr lang="es-ES" sz="1700" b="0" dirty="0" smtClean="0">
              <a:solidFill>
                <a:schemeClr val="bg1"/>
              </a:solidFill>
              <a:latin typeface="Aharoni" pitchFamily="2" charset="-79"/>
              <a:cs typeface="Aharoni" pitchFamily="2" charset="-79"/>
            </a:rPr>
            <a:t> </a:t>
          </a:r>
          <a:r>
            <a:rPr lang="es-ES" sz="1700" b="0" dirty="0" err="1" smtClean="0">
              <a:solidFill>
                <a:schemeClr val="bg1"/>
              </a:solidFill>
              <a:latin typeface="Aharoni" pitchFamily="2" charset="-79"/>
              <a:cs typeface="Aharoni" pitchFamily="2" charset="-79"/>
            </a:rPr>
            <a:t>the</a:t>
          </a:r>
          <a:r>
            <a:rPr lang="es-ES" sz="1700" b="0" dirty="0" smtClean="0">
              <a:solidFill>
                <a:schemeClr val="bg1"/>
              </a:solidFill>
              <a:latin typeface="Aharoni" pitchFamily="2" charset="-79"/>
              <a:cs typeface="Aharoni" pitchFamily="2" charset="-79"/>
            </a:rPr>
            <a:t> </a:t>
          </a:r>
          <a:r>
            <a:rPr lang="es-ES" sz="1700" b="0" dirty="0" err="1" smtClean="0">
              <a:solidFill>
                <a:schemeClr val="bg1"/>
              </a:solidFill>
              <a:latin typeface="Aharoni" pitchFamily="2" charset="-79"/>
              <a:cs typeface="Aharoni" pitchFamily="2" charset="-79"/>
            </a:rPr>
            <a:t>period</a:t>
          </a:r>
          <a:r>
            <a:rPr lang="es-ES" sz="1700" b="0" dirty="0" smtClean="0">
              <a:solidFill>
                <a:schemeClr val="bg1"/>
              </a:solidFill>
              <a:latin typeface="Aharoni" pitchFamily="2" charset="-79"/>
              <a:cs typeface="Aharoni" pitchFamily="2" charset="-79"/>
            </a:rPr>
            <a:t> of </a:t>
          </a:r>
          <a:r>
            <a:rPr lang="es-ES" sz="1700" b="0" dirty="0" err="1" smtClean="0">
              <a:solidFill>
                <a:schemeClr val="bg1"/>
              </a:solidFill>
              <a:latin typeface="Aharoni" pitchFamily="2" charset="-79"/>
              <a:cs typeface="Aharoni" pitchFamily="2" charset="-79"/>
            </a:rPr>
            <a:t>invansions</a:t>
          </a:r>
          <a:r>
            <a:rPr lang="es-ES" sz="1700" b="0" dirty="0" smtClean="0">
              <a:solidFill>
                <a:schemeClr val="bg1"/>
              </a:solidFill>
              <a:latin typeface="Aharoni" pitchFamily="2" charset="-79"/>
              <a:cs typeface="Aharoni" pitchFamily="2" charset="-79"/>
            </a:rPr>
            <a:t> </a:t>
          </a:r>
          <a:r>
            <a:rPr lang="es-ES" sz="1700" b="0" dirty="0" err="1" smtClean="0">
              <a:solidFill>
                <a:schemeClr val="bg1"/>
              </a:solidFill>
              <a:latin typeface="Aharoni" pitchFamily="2" charset="-79"/>
              <a:cs typeface="Aharoni" pitchFamily="2" charset="-79"/>
            </a:rPr>
            <a:t>during</a:t>
          </a:r>
          <a:r>
            <a:rPr lang="es-ES" sz="1700" b="0" dirty="0" smtClean="0">
              <a:solidFill>
                <a:schemeClr val="bg1"/>
              </a:solidFill>
              <a:latin typeface="Aharoni" pitchFamily="2" charset="-79"/>
              <a:cs typeface="Aharoni" pitchFamily="2" charset="-79"/>
            </a:rPr>
            <a:t> </a:t>
          </a:r>
          <a:r>
            <a:rPr lang="es-ES" sz="1700" b="0" dirty="0" err="1" smtClean="0">
              <a:solidFill>
                <a:schemeClr val="bg1"/>
              </a:solidFill>
              <a:latin typeface="Aharoni" pitchFamily="2" charset="-79"/>
              <a:cs typeface="Aharoni" pitchFamily="2" charset="-79"/>
            </a:rPr>
            <a:t>the</a:t>
          </a:r>
          <a:r>
            <a:rPr lang="es-ES" sz="1700" b="0" dirty="0" smtClean="0">
              <a:solidFill>
                <a:schemeClr val="bg1"/>
              </a:solidFill>
              <a:latin typeface="Aharoni" pitchFamily="2" charset="-79"/>
              <a:cs typeface="Aharoni" pitchFamily="2" charset="-79"/>
            </a:rPr>
            <a:t> 11 and 12 </a:t>
          </a:r>
          <a:r>
            <a:rPr lang="es-ES" sz="1700" b="0" dirty="0" err="1" smtClean="0">
              <a:solidFill>
                <a:schemeClr val="bg1"/>
              </a:solidFill>
              <a:latin typeface="Aharoni" pitchFamily="2" charset="-79"/>
              <a:cs typeface="Aharoni" pitchFamily="2" charset="-79"/>
            </a:rPr>
            <a:t>centuries</a:t>
          </a:r>
          <a:r>
            <a:rPr lang="es-ES" sz="1700" b="0" dirty="0" smtClean="0">
              <a:solidFill>
                <a:schemeClr val="bg1"/>
              </a:solidFill>
              <a:latin typeface="Aharoni" pitchFamily="2" charset="-79"/>
              <a:cs typeface="Aharoni" pitchFamily="2" charset="-79"/>
            </a:rPr>
            <a:t> </a:t>
          </a:r>
          <a:r>
            <a:rPr lang="es-ES" sz="1700" b="0" dirty="0" err="1" smtClean="0">
              <a:solidFill>
                <a:schemeClr val="bg1"/>
              </a:solidFill>
              <a:latin typeface="Aharoni" pitchFamily="2" charset="-79"/>
              <a:cs typeface="Aharoni" pitchFamily="2" charset="-79"/>
            </a:rPr>
            <a:t>most</a:t>
          </a:r>
          <a:r>
            <a:rPr lang="es-ES" sz="1700" b="0" dirty="0" smtClean="0">
              <a:solidFill>
                <a:schemeClr val="bg1"/>
              </a:solidFill>
              <a:latin typeface="Aharoni" pitchFamily="2" charset="-79"/>
              <a:cs typeface="Aharoni" pitchFamily="2" charset="-79"/>
            </a:rPr>
            <a:t> of </a:t>
          </a:r>
          <a:r>
            <a:rPr lang="es-ES" sz="1700" b="0" dirty="0" err="1" smtClean="0">
              <a:solidFill>
                <a:schemeClr val="bg1"/>
              </a:solidFill>
              <a:latin typeface="Aharoni" pitchFamily="2" charset="-79"/>
              <a:cs typeface="Aharoni" pitchFamily="2" charset="-79"/>
            </a:rPr>
            <a:t>Romanesque</a:t>
          </a:r>
          <a:r>
            <a:rPr lang="es-ES" sz="1700" b="0" dirty="0" smtClean="0">
              <a:solidFill>
                <a:schemeClr val="bg1"/>
              </a:solidFill>
              <a:latin typeface="Aharoni" pitchFamily="2" charset="-79"/>
              <a:cs typeface="Aharoni" pitchFamily="2" charset="-79"/>
            </a:rPr>
            <a:t>  </a:t>
          </a:r>
          <a:r>
            <a:rPr lang="es-ES" sz="1700" b="0" dirty="0" err="1" smtClean="0">
              <a:solidFill>
                <a:schemeClr val="bg1"/>
              </a:solidFill>
              <a:latin typeface="Aharoni" pitchFamily="2" charset="-79"/>
              <a:cs typeface="Aharoni" pitchFamily="2" charset="-79"/>
            </a:rPr>
            <a:t>churches</a:t>
          </a:r>
          <a:r>
            <a:rPr lang="es-ES" sz="1700" b="0" dirty="0" smtClean="0">
              <a:solidFill>
                <a:schemeClr val="bg1"/>
              </a:solidFill>
              <a:latin typeface="Aharoni" pitchFamily="2" charset="-79"/>
              <a:cs typeface="Aharoni" pitchFamily="2" charset="-79"/>
            </a:rPr>
            <a:t> </a:t>
          </a:r>
          <a:r>
            <a:rPr lang="es-ES" sz="1700" b="0" dirty="0" err="1" smtClean="0">
              <a:solidFill>
                <a:schemeClr val="bg1"/>
              </a:solidFill>
              <a:latin typeface="Aharoni" pitchFamily="2" charset="-79"/>
              <a:cs typeface="Aharoni" pitchFamily="2" charset="-79"/>
            </a:rPr>
            <a:t>were</a:t>
          </a:r>
          <a:r>
            <a:rPr lang="es-ES" sz="1700" b="0" dirty="0" smtClean="0">
              <a:solidFill>
                <a:schemeClr val="bg1"/>
              </a:solidFill>
              <a:latin typeface="Aharoni" pitchFamily="2" charset="-79"/>
              <a:cs typeface="Aharoni" pitchFamily="2" charset="-79"/>
            </a:rPr>
            <a:t> </a:t>
          </a:r>
          <a:r>
            <a:rPr lang="es-ES" sz="1700" b="0" dirty="0" err="1" smtClean="0">
              <a:solidFill>
                <a:schemeClr val="bg1"/>
              </a:solidFill>
              <a:latin typeface="Aharoni" pitchFamily="2" charset="-79"/>
              <a:cs typeface="Aharoni" pitchFamily="2" charset="-79"/>
            </a:rPr>
            <a:t>built</a:t>
          </a:r>
          <a:r>
            <a:rPr lang="es-ES" sz="1700" b="0" dirty="0" smtClean="0">
              <a:solidFill>
                <a:schemeClr val="bg1"/>
              </a:solidFill>
              <a:latin typeface="Aharoni" pitchFamily="2" charset="-79"/>
              <a:cs typeface="Aharoni" pitchFamily="2" charset="-79"/>
            </a:rPr>
            <a:t>.</a:t>
          </a:r>
          <a:endParaRPr lang="es-ES" sz="1700" b="0" dirty="0">
            <a:solidFill>
              <a:schemeClr val="bg1"/>
            </a:solidFill>
            <a:latin typeface="Aharoni" pitchFamily="2" charset="-79"/>
            <a:cs typeface="Aharoni" pitchFamily="2" charset="-79"/>
          </a:endParaRPr>
        </a:p>
      </dgm:t>
    </dgm:pt>
    <dgm:pt modelId="{8CA34DB0-8E56-4E10-A9F2-D96FE995E245}" type="parTrans" cxnId="{4374920E-B136-43BC-933E-17FAF1F9CD55}">
      <dgm:prSet/>
      <dgm:spPr/>
      <dgm:t>
        <a:bodyPr/>
        <a:lstStyle/>
        <a:p>
          <a:endParaRPr lang="es-ES"/>
        </a:p>
      </dgm:t>
    </dgm:pt>
    <dgm:pt modelId="{E0862FAF-E1BB-4695-9E54-95372C59934F}" type="sibTrans" cxnId="{4374920E-B136-43BC-933E-17FAF1F9CD55}">
      <dgm:prSet/>
      <dgm:spPr/>
      <dgm:t>
        <a:bodyPr/>
        <a:lstStyle/>
        <a:p>
          <a:endParaRPr lang="es-ES"/>
        </a:p>
      </dgm:t>
    </dgm:pt>
    <dgm:pt modelId="{83118EA1-86D1-4F81-945D-25E294CC3394}" type="pres">
      <dgm:prSet presAssocID="{7ACF4D1B-9867-4632-BB6B-37793864B96B}" presName="Name0" presStyleCnt="0">
        <dgm:presLayoutVars>
          <dgm:dir/>
          <dgm:resizeHandles val="exact"/>
        </dgm:presLayoutVars>
      </dgm:prSet>
      <dgm:spPr/>
    </dgm:pt>
    <dgm:pt modelId="{B287BEE5-5543-4BE1-BC3A-CF534044B89D}" type="pres">
      <dgm:prSet presAssocID="{7ACF4D1B-9867-4632-BB6B-37793864B96B}" presName="bkgdShp" presStyleLbl="alignAccFollowNode1" presStyleIdx="0" presStyleCnt="1" custLinFactNeighborX="-11029" custLinFactNeighborY="39272"/>
      <dgm:spPr/>
    </dgm:pt>
    <dgm:pt modelId="{FF5BA38C-7B71-4303-B9A1-32B7E9851BB7}" type="pres">
      <dgm:prSet presAssocID="{7ACF4D1B-9867-4632-BB6B-37793864B96B}" presName="linComp" presStyleCnt="0"/>
      <dgm:spPr/>
    </dgm:pt>
    <dgm:pt modelId="{1D252135-0712-498E-AC22-725C282F19E3}" type="pres">
      <dgm:prSet presAssocID="{6E8876F8-9CFD-4F9B-B319-02A0FABAC832}" presName="compNode" presStyleCnt="0"/>
      <dgm:spPr/>
    </dgm:pt>
    <dgm:pt modelId="{EBDAF5B2-0B57-4E7F-8D20-977AD55519A8}" type="pres">
      <dgm:prSet presAssocID="{6E8876F8-9CFD-4F9B-B319-02A0FABAC832}" presName="node" presStyleLbl="node1" presStyleIdx="0" presStyleCnt="3">
        <dgm:presLayoutVars>
          <dgm:bulletEnabled val="1"/>
        </dgm:presLayoutVars>
      </dgm:prSet>
      <dgm:spPr/>
      <dgm:t>
        <a:bodyPr/>
        <a:lstStyle/>
        <a:p>
          <a:endParaRPr lang="es-ES"/>
        </a:p>
      </dgm:t>
    </dgm:pt>
    <dgm:pt modelId="{6F0572D4-AB18-4708-A5BA-6306080DD3EC}" type="pres">
      <dgm:prSet presAssocID="{6E8876F8-9CFD-4F9B-B319-02A0FABAC832}" presName="invisiNode" presStyleLbl="node1" presStyleIdx="0" presStyleCnt="3"/>
      <dgm:spPr/>
    </dgm:pt>
    <dgm:pt modelId="{EBD8FD46-AC84-41A2-8C4F-F0501534B51A}" type="pres">
      <dgm:prSet presAssocID="{6E8876F8-9CFD-4F9B-B319-02A0FABAC832}" presName="imagNode" presStyleLbl="fgImgPlace1" presStyleIdx="0" presStyleCnt="3"/>
      <dgm:spPr>
        <a:blipFill rotWithShape="0">
          <a:blip xmlns:r="http://schemas.openxmlformats.org/officeDocument/2006/relationships" r:embed="rId1"/>
          <a:stretch>
            <a:fillRect/>
          </a:stretch>
        </a:blipFill>
      </dgm:spPr>
    </dgm:pt>
    <dgm:pt modelId="{661F6A23-4871-44D6-ABF3-1B83B9B91B40}" type="pres">
      <dgm:prSet presAssocID="{110F05C1-9EC1-46B2-A901-3C596940011F}" presName="sibTrans" presStyleLbl="sibTrans2D1" presStyleIdx="0" presStyleCnt="0"/>
      <dgm:spPr/>
      <dgm:t>
        <a:bodyPr/>
        <a:lstStyle/>
        <a:p>
          <a:endParaRPr lang="es-ES"/>
        </a:p>
      </dgm:t>
    </dgm:pt>
    <dgm:pt modelId="{3EB70164-1960-4277-B96C-0881845DCE6A}" type="pres">
      <dgm:prSet presAssocID="{47EE2672-895E-43B6-A198-DF1C08B2139B}" presName="compNode" presStyleCnt="0"/>
      <dgm:spPr/>
    </dgm:pt>
    <dgm:pt modelId="{EAE5CB33-C771-4E3C-9C86-8E4E7D8313D3}" type="pres">
      <dgm:prSet presAssocID="{47EE2672-895E-43B6-A198-DF1C08B2139B}" presName="node" presStyleLbl="node1" presStyleIdx="1" presStyleCnt="3">
        <dgm:presLayoutVars>
          <dgm:bulletEnabled val="1"/>
        </dgm:presLayoutVars>
      </dgm:prSet>
      <dgm:spPr/>
      <dgm:t>
        <a:bodyPr/>
        <a:lstStyle/>
        <a:p>
          <a:endParaRPr lang="es-ES"/>
        </a:p>
      </dgm:t>
    </dgm:pt>
    <dgm:pt modelId="{37CB49FB-AE9F-4F1C-971F-FC422AA51ED3}" type="pres">
      <dgm:prSet presAssocID="{47EE2672-895E-43B6-A198-DF1C08B2139B}" presName="invisiNode" presStyleLbl="node1" presStyleIdx="1" presStyleCnt="3"/>
      <dgm:spPr/>
    </dgm:pt>
    <dgm:pt modelId="{4F7BD8D6-AF65-4B62-AA3D-7A07785DA5A5}" type="pres">
      <dgm:prSet presAssocID="{47EE2672-895E-43B6-A198-DF1C08B2139B}" presName="imagNode" presStyleLbl="fgImgPlace1" presStyleIdx="1" presStyleCnt="3"/>
      <dgm:spPr>
        <a:blipFill rotWithShape="0">
          <a:blip xmlns:r="http://schemas.openxmlformats.org/officeDocument/2006/relationships" r:embed="rId2"/>
          <a:stretch>
            <a:fillRect/>
          </a:stretch>
        </a:blipFill>
      </dgm:spPr>
    </dgm:pt>
    <dgm:pt modelId="{6AEC5275-DBB4-4378-9E08-2FBD5112E91F}" type="pres">
      <dgm:prSet presAssocID="{99F0CFCE-CC1C-4B6E-99AF-FAA58616E208}" presName="sibTrans" presStyleLbl="sibTrans2D1" presStyleIdx="0" presStyleCnt="0"/>
      <dgm:spPr/>
      <dgm:t>
        <a:bodyPr/>
        <a:lstStyle/>
        <a:p>
          <a:endParaRPr lang="es-ES"/>
        </a:p>
      </dgm:t>
    </dgm:pt>
    <dgm:pt modelId="{3CE1ECE9-C855-419E-AF27-2E05B9FCC00C}" type="pres">
      <dgm:prSet presAssocID="{1388CFF9-8F28-4E55-99D4-A46FF9AF8A85}" presName="compNode" presStyleCnt="0"/>
      <dgm:spPr/>
    </dgm:pt>
    <dgm:pt modelId="{B535B9BB-0C92-467C-9976-F3C57ADB67C7}" type="pres">
      <dgm:prSet presAssocID="{1388CFF9-8F28-4E55-99D4-A46FF9AF8A85}" presName="node" presStyleLbl="node1" presStyleIdx="2" presStyleCnt="3">
        <dgm:presLayoutVars>
          <dgm:bulletEnabled val="1"/>
        </dgm:presLayoutVars>
      </dgm:prSet>
      <dgm:spPr/>
      <dgm:t>
        <a:bodyPr/>
        <a:lstStyle/>
        <a:p>
          <a:endParaRPr lang="es-ES"/>
        </a:p>
      </dgm:t>
    </dgm:pt>
    <dgm:pt modelId="{FD539730-E407-45C8-BF03-28561231C61F}" type="pres">
      <dgm:prSet presAssocID="{1388CFF9-8F28-4E55-99D4-A46FF9AF8A85}" presName="invisiNode" presStyleLbl="node1" presStyleIdx="2" presStyleCnt="3"/>
      <dgm:spPr/>
    </dgm:pt>
    <dgm:pt modelId="{ADE73F42-D296-4BD2-BEF6-D204ABB4E855}" type="pres">
      <dgm:prSet presAssocID="{1388CFF9-8F28-4E55-99D4-A46FF9AF8A85}" presName="imagNode" presStyleLbl="fgImgPlace1" presStyleIdx="2" presStyleCnt="3"/>
      <dgm:spPr>
        <a:blipFill rotWithShape="0">
          <a:blip xmlns:r="http://schemas.openxmlformats.org/officeDocument/2006/relationships" r:embed="rId3"/>
          <a:stretch>
            <a:fillRect/>
          </a:stretch>
        </a:blipFill>
      </dgm:spPr>
    </dgm:pt>
  </dgm:ptLst>
  <dgm:cxnLst>
    <dgm:cxn modelId="{4374920E-B136-43BC-933E-17FAF1F9CD55}" srcId="{7ACF4D1B-9867-4632-BB6B-37793864B96B}" destId="{1388CFF9-8F28-4E55-99D4-A46FF9AF8A85}" srcOrd="2" destOrd="0" parTransId="{8CA34DB0-8E56-4E10-A9F2-D96FE995E245}" sibTransId="{E0862FAF-E1BB-4695-9E54-95372C59934F}"/>
    <dgm:cxn modelId="{C38799E1-8B91-436F-AC23-DD741E93BA63}" srcId="{7ACF4D1B-9867-4632-BB6B-37793864B96B}" destId="{47EE2672-895E-43B6-A198-DF1C08B2139B}" srcOrd="1" destOrd="0" parTransId="{F6579E64-3C96-4C20-A650-6464BCC9A82A}" sibTransId="{99F0CFCE-CC1C-4B6E-99AF-FAA58616E208}"/>
    <dgm:cxn modelId="{7286278E-A634-430E-8635-6F9AE5ECA708}" type="presOf" srcId="{6E8876F8-9CFD-4F9B-B319-02A0FABAC832}" destId="{EBDAF5B2-0B57-4E7F-8D20-977AD55519A8}" srcOrd="0" destOrd="0" presId="urn:microsoft.com/office/officeart/2005/8/layout/pList2"/>
    <dgm:cxn modelId="{51197ACF-0C78-4B86-92FF-AD3FAD52BB69}" type="presOf" srcId="{110F05C1-9EC1-46B2-A901-3C596940011F}" destId="{661F6A23-4871-44D6-ABF3-1B83B9B91B40}" srcOrd="0" destOrd="0" presId="urn:microsoft.com/office/officeart/2005/8/layout/pList2"/>
    <dgm:cxn modelId="{7F5BA8F4-AC98-45C0-A997-A2E9A1208DB6}" type="presOf" srcId="{99F0CFCE-CC1C-4B6E-99AF-FAA58616E208}" destId="{6AEC5275-DBB4-4378-9E08-2FBD5112E91F}" srcOrd="0" destOrd="0" presId="urn:microsoft.com/office/officeart/2005/8/layout/pList2"/>
    <dgm:cxn modelId="{A8AD00AB-9844-42B3-8FA1-508B4FFE27E9}" type="presOf" srcId="{1388CFF9-8F28-4E55-99D4-A46FF9AF8A85}" destId="{B535B9BB-0C92-467C-9976-F3C57ADB67C7}" srcOrd="0" destOrd="0" presId="urn:microsoft.com/office/officeart/2005/8/layout/pList2"/>
    <dgm:cxn modelId="{C14BA0B6-71B5-4AE3-BC32-48FA22F44ECC}" type="presOf" srcId="{7ACF4D1B-9867-4632-BB6B-37793864B96B}" destId="{83118EA1-86D1-4F81-945D-25E294CC3394}" srcOrd="0" destOrd="0" presId="urn:microsoft.com/office/officeart/2005/8/layout/pList2"/>
    <dgm:cxn modelId="{521A071B-86FE-417B-82A1-7A0036C5215C}" srcId="{7ACF4D1B-9867-4632-BB6B-37793864B96B}" destId="{6E8876F8-9CFD-4F9B-B319-02A0FABAC832}" srcOrd="0" destOrd="0" parTransId="{3DE84049-44C2-42FE-8BF0-F32DB33FF251}" sibTransId="{110F05C1-9EC1-46B2-A901-3C596940011F}"/>
    <dgm:cxn modelId="{46435D17-8017-46B8-A713-8CE28AEE2D1A}" type="presOf" srcId="{47EE2672-895E-43B6-A198-DF1C08B2139B}" destId="{EAE5CB33-C771-4E3C-9C86-8E4E7D8313D3}" srcOrd="0" destOrd="0" presId="urn:microsoft.com/office/officeart/2005/8/layout/pList2"/>
    <dgm:cxn modelId="{9D76055A-4264-4E56-AD37-86CA36938D8F}" type="presParOf" srcId="{83118EA1-86D1-4F81-945D-25E294CC3394}" destId="{B287BEE5-5543-4BE1-BC3A-CF534044B89D}" srcOrd="0" destOrd="0" presId="urn:microsoft.com/office/officeart/2005/8/layout/pList2"/>
    <dgm:cxn modelId="{395153C7-AD2A-4F92-998C-1F01E0C1A9D1}" type="presParOf" srcId="{83118EA1-86D1-4F81-945D-25E294CC3394}" destId="{FF5BA38C-7B71-4303-B9A1-32B7E9851BB7}" srcOrd="1" destOrd="0" presId="urn:microsoft.com/office/officeart/2005/8/layout/pList2"/>
    <dgm:cxn modelId="{6AA39FF0-3106-4BC2-9212-1F50589B14B6}" type="presParOf" srcId="{FF5BA38C-7B71-4303-B9A1-32B7E9851BB7}" destId="{1D252135-0712-498E-AC22-725C282F19E3}" srcOrd="0" destOrd="0" presId="urn:microsoft.com/office/officeart/2005/8/layout/pList2"/>
    <dgm:cxn modelId="{1593C35C-BD9C-4D15-8D6D-49AB4DDB5177}" type="presParOf" srcId="{1D252135-0712-498E-AC22-725C282F19E3}" destId="{EBDAF5B2-0B57-4E7F-8D20-977AD55519A8}" srcOrd="0" destOrd="0" presId="urn:microsoft.com/office/officeart/2005/8/layout/pList2"/>
    <dgm:cxn modelId="{79F0B812-970F-48ED-809A-D3E40E4D5465}" type="presParOf" srcId="{1D252135-0712-498E-AC22-725C282F19E3}" destId="{6F0572D4-AB18-4708-A5BA-6306080DD3EC}" srcOrd="1" destOrd="0" presId="urn:microsoft.com/office/officeart/2005/8/layout/pList2"/>
    <dgm:cxn modelId="{CFFD7515-948C-4AF1-8E8E-A2F6032AF621}" type="presParOf" srcId="{1D252135-0712-498E-AC22-725C282F19E3}" destId="{EBD8FD46-AC84-41A2-8C4F-F0501534B51A}" srcOrd="2" destOrd="0" presId="urn:microsoft.com/office/officeart/2005/8/layout/pList2"/>
    <dgm:cxn modelId="{D69148B2-EF74-4528-AAD6-424D498EA318}" type="presParOf" srcId="{FF5BA38C-7B71-4303-B9A1-32B7E9851BB7}" destId="{661F6A23-4871-44D6-ABF3-1B83B9B91B40}" srcOrd="1" destOrd="0" presId="urn:microsoft.com/office/officeart/2005/8/layout/pList2"/>
    <dgm:cxn modelId="{04D1BBA9-3D9D-4F38-8847-9D451C85BF6D}" type="presParOf" srcId="{FF5BA38C-7B71-4303-B9A1-32B7E9851BB7}" destId="{3EB70164-1960-4277-B96C-0881845DCE6A}" srcOrd="2" destOrd="0" presId="urn:microsoft.com/office/officeart/2005/8/layout/pList2"/>
    <dgm:cxn modelId="{BC3B5C43-6C06-4323-B714-F135544A1BF9}" type="presParOf" srcId="{3EB70164-1960-4277-B96C-0881845DCE6A}" destId="{EAE5CB33-C771-4E3C-9C86-8E4E7D8313D3}" srcOrd="0" destOrd="0" presId="urn:microsoft.com/office/officeart/2005/8/layout/pList2"/>
    <dgm:cxn modelId="{3E723FFD-1000-46D0-B4AA-6ED3256CC2F5}" type="presParOf" srcId="{3EB70164-1960-4277-B96C-0881845DCE6A}" destId="{37CB49FB-AE9F-4F1C-971F-FC422AA51ED3}" srcOrd="1" destOrd="0" presId="urn:microsoft.com/office/officeart/2005/8/layout/pList2"/>
    <dgm:cxn modelId="{2935846B-708F-4615-9E91-A5AA365252F1}" type="presParOf" srcId="{3EB70164-1960-4277-B96C-0881845DCE6A}" destId="{4F7BD8D6-AF65-4B62-AA3D-7A07785DA5A5}" srcOrd="2" destOrd="0" presId="urn:microsoft.com/office/officeart/2005/8/layout/pList2"/>
    <dgm:cxn modelId="{119870BB-4D6B-4842-BC3F-9F3FCAA3D5B9}" type="presParOf" srcId="{FF5BA38C-7B71-4303-B9A1-32B7E9851BB7}" destId="{6AEC5275-DBB4-4378-9E08-2FBD5112E91F}" srcOrd="3" destOrd="0" presId="urn:microsoft.com/office/officeart/2005/8/layout/pList2"/>
    <dgm:cxn modelId="{3FF55CC2-83CE-49A4-93BA-D10BE18C3B21}" type="presParOf" srcId="{FF5BA38C-7B71-4303-B9A1-32B7E9851BB7}" destId="{3CE1ECE9-C855-419E-AF27-2E05B9FCC00C}" srcOrd="4" destOrd="0" presId="urn:microsoft.com/office/officeart/2005/8/layout/pList2"/>
    <dgm:cxn modelId="{BAD75101-BAA4-4550-BBF0-E50248EB4B29}" type="presParOf" srcId="{3CE1ECE9-C855-419E-AF27-2E05B9FCC00C}" destId="{B535B9BB-0C92-467C-9976-F3C57ADB67C7}" srcOrd="0" destOrd="0" presId="urn:microsoft.com/office/officeart/2005/8/layout/pList2"/>
    <dgm:cxn modelId="{5985D153-F4AA-44A2-B971-212E93AD7F2E}" type="presParOf" srcId="{3CE1ECE9-C855-419E-AF27-2E05B9FCC00C}" destId="{FD539730-E407-45C8-BF03-28561231C61F}" srcOrd="1" destOrd="0" presId="urn:microsoft.com/office/officeart/2005/8/layout/pList2"/>
    <dgm:cxn modelId="{466FE45C-B602-48FC-A918-0164FBCF2D10}" type="presParOf" srcId="{3CE1ECE9-C855-419E-AF27-2E05B9FCC00C}" destId="{ADE73F42-D296-4BD2-BEF6-D204ABB4E855}"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F2F7C8-CAD1-4526-A6B9-69271F56AA4A}" type="doc">
      <dgm:prSet loTypeId="urn:microsoft.com/office/officeart/2005/8/layout/hProcess9" loCatId="process" qsTypeId="urn:microsoft.com/office/officeart/2005/8/quickstyle/simple1" qsCatId="simple" csTypeId="urn:microsoft.com/office/officeart/2005/8/colors/accent1_3" csCatId="accent1" phldr="1"/>
      <dgm:spPr/>
      <dgm:t>
        <a:bodyPr/>
        <a:lstStyle/>
        <a:p>
          <a:endParaRPr lang="es-ES"/>
        </a:p>
      </dgm:t>
    </dgm:pt>
    <dgm:pt modelId="{B6E04E33-9981-46D4-953D-A2FC66E97E1F}">
      <dgm:prSet phldrT="[Texto]" custT="1"/>
      <dgm:spPr/>
      <dgm:t>
        <a:bodyPr/>
        <a:lstStyle/>
        <a:p>
          <a:r>
            <a:rPr lang="es-ES" sz="1800" dirty="0" smtClean="0">
              <a:latin typeface="+mn-lt"/>
              <a:cs typeface="Aharoni" pitchFamily="2" charset="-79"/>
            </a:rPr>
            <a:t>ROMANESQUE ART WAS ALSO USED IN MOST CHURCHES BUILT IN </a:t>
          </a:r>
          <a:r>
            <a:rPr lang="es-ES" sz="1800" b="1" dirty="0" smtClean="0">
              <a:latin typeface="+mn-lt"/>
              <a:cs typeface="Aharoni" pitchFamily="2" charset="-79"/>
            </a:rPr>
            <a:t>PILGRIM ROUTES</a:t>
          </a:r>
          <a:r>
            <a:rPr lang="es-ES" sz="1800" dirty="0" smtClean="0">
              <a:latin typeface="+mn-lt"/>
              <a:cs typeface="Aharoni" pitchFamily="2" charset="-79"/>
            </a:rPr>
            <a:t>, MAINLY TOWARDS ROME AND SANTIAGO DE COMPOSTELA</a:t>
          </a:r>
          <a:endParaRPr lang="es-ES" sz="1800" dirty="0">
            <a:latin typeface="+mn-lt"/>
            <a:cs typeface="Aharoni" pitchFamily="2" charset="-79"/>
          </a:endParaRPr>
        </a:p>
      </dgm:t>
    </dgm:pt>
    <dgm:pt modelId="{A8E84608-F31F-4C5C-AFB5-7743E7E9C19D}" type="parTrans" cxnId="{B1695BC9-2190-49AB-B339-D6F3CD803132}">
      <dgm:prSet/>
      <dgm:spPr/>
      <dgm:t>
        <a:bodyPr/>
        <a:lstStyle/>
        <a:p>
          <a:endParaRPr lang="es-ES"/>
        </a:p>
      </dgm:t>
    </dgm:pt>
    <dgm:pt modelId="{A26F09A4-7EDB-4A2C-99A9-5CD36C65BE15}" type="sibTrans" cxnId="{B1695BC9-2190-49AB-B339-D6F3CD803132}">
      <dgm:prSet/>
      <dgm:spPr/>
      <dgm:t>
        <a:bodyPr/>
        <a:lstStyle/>
        <a:p>
          <a:endParaRPr lang="es-ES"/>
        </a:p>
      </dgm:t>
    </dgm:pt>
    <dgm:pt modelId="{8253AE9C-4C99-40C5-8891-07EC9A563D7C}">
      <dgm:prSet phldrT="[Texto]" custT="1"/>
      <dgm:spPr/>
      <dgm:t>
        <a:bodyPr/>
        <a:lstStyle/>
        <a:p>
          <a:r>
            <a:rPr lang="es-ES" sz="1800" dirty="0" smtClean="0">
              <a:latin typeface="+mn-lt"/>
            </a:rPr>
            <a:t>MOST OF THE ROMANESQUE BUILDINGS WERE RELIGIOUS. THIS SHOWS THE HUGE IMPORTANCE OF RELIGION IN MEDIEVAL SOCIETY</a:t>
          </a:r>
          <a:endParaRPr lang="es-ES" sz="1800" dirty="0">
            <a:latin typeface="+mn-lt"/>
          </a:endParaRPr>
        </a:p>
      </dgm:t>
    </dgm:pt>
    <dgm:pt modelId="{6C0F5F04-675A-4C3B-B769-2DFF8E8763D4}" type="parTrans" cxnId="{5B1FB80F-A650-4D5E-8D18-AABF3C34B596}">
      <dgm:prSet/>
      <dgm:spPr/>
      <dgm:t>
        <a:bodyPr/>
        <a:lstStyle/>
        <a:p>
          <a:endParaRPr lang="es-ES"/>
        </a:p>
      </dgm:t>
    </dgm:pt>
    <dgm:pt modelId="{AECDCF25-FC99-4E9F-8A61-5E72E649BB99}" type="sibTrans" cxnId="{5B1FB80F-A650-4D5E-8D18-AABF3C34B596}">
      <dgm:prSet/>
      <dgm:spPr/>
      <dgm:t>
        <a:bodyPr/>
        <a:lstStyle/>
        <a:p>
          <a:endParaRPr lang="es-ES"/>
        </a:p>
      </dgm:t>
    </dgm:pt>
    <dgm:pt modelId="{1B7D9882-5848-4154-A68C-CA7244123CDC}">
      <dgm:prSet phldrT="[Texto]" custT="1"/>
      <dgm:spPr/>
      <dgm:t>
        <a:bodyPr/>
        <a:lstStyle/>
        <a:p>
          <a:r>
            <a:rPr lang="es-ES" sz="1800" b="1" dirty="0" smtClean="0"/>
            <a:t>CLUNIAC MONASTERIES   </a:t>
          </a:r>
          <a:r>
            <a:rPr lang="es-ES" sz="1800" dirty="0" smtClean="0"/>
            <a:t>STARTED THE REFORM  OF THE WESTERN CHURCH.</a:t>
          </a:r>
        </a:p>
        <a:p>
          <a:r>
            <a:rPr lang="es-ES" sz="1800" dirty="0" smtClean="0"/>
            <a:t>THE NEW STYLE   EXPANDED AROUND EUROPE</a:t>
          </a:r>
          <a:endParaRPr lang="es-ES" sz="1800" dirty="0"/>
        </a:p>
      </dgm:t>
    </dgm:pt>
    <dgm:pt modelId="{E083322D-7662-4502-BEA5-5A6DDE2ADFD8}" type="sibTrans" cxnId="{708EAFEE-69CE-43CD-9C6E-27BA1D7FFEA6}">
      <dgm:prSet/>
      <dgm:spPr/>
      <dgm:t>
        <a:bodyPr/>
        <a:lstStyle/>
        <a:p>
          <a:endParaRPr lang="es-ES"/>
        </a:p>
      </dgm:t>
    </dgm:pt>
    <dgm:pt modelId="{39EB1AA4-E785-4BAC-B6F6-FE0556CBA2B4}" type="parTrans" cxnId="{708EAFEE-69CE-43CD-9C6E-27BA1D7FFEA6}">
      <dgm:prSet/>
      <dgm:spPr/>
      <dgm:t>
        <a:bodyPr/>
        <a:lstStyle/>
        <a:p>
          <a:endParaRPr lang="es-ES"/>
        </a:p>
      </dgm:t>
    </dgm:pt>
    <dgm:pt modelId="{20BB7646-F54B-4731-83A1-5AB9AB79CF28}" type="pres">
      <dgm:prSet presAssocID="{42F2F7C8-CAD1-4526-A6B9-69271F56AA4A}" presName="CompostProcess" presStyleCnt="0">
        <dgm:presLayoutVars>
          <dgm:dir/>
          <dgm:resizeHandles val="exact"/>
        </dgm:presLayoutVars>
      </dgm:prSet>
      <dgm:spPr/>
      <dgm:t>
        <a:bodyPr/>
        <a:lstStyle/>
        <a:p>
          <a:endParaRPr lang="es-ES"/>
        </a:p>
      </dgm:t>
    </dgm:pt>
    <dgm:pt modelId="{6BB4A293-9D0B-4291-82F2-26E6A8FC3E7E}" type="pres">
      <dgm:prSet presAssocID="{42F2F7C8-CAD1-4526-A6B9-69271F56AA4A}" presName="arrow" presStyleLbl="bgShp" presStyleIdx="0" presStyleCnt="1"/>
      <dgm:spPr/>
      <dgm:t>
        <a:bodyPr/>
        <a:lstStyle/>
        <a:p>
          <a:endParaRPr lang="es-ES"/>
        </a:p>
      </dgm:t>
    </dgm:pt>
    <dgm:pt modelId="{CAC3ECB0-ADC6-4DB1-9E15-94BE74E5FA47}" type="pres">
      <dgm:prSet presAssocID="{42F2F7C8-CAD1-4526-A6B9-69271F56AA4A}" presName="linearProcess" presStyleCnt="0"/>
      <dgm:spPr/>
    </dgm:pt>
    <dgm:pt modelId="{3F8668BE-7EC3-4CA2-A9D0-475E0F5F63E1}" type="pres">
      <dgm:prSet presAssocID="{1B7D9882-5848-4154-A68C-CA7244123CDC}" presName="textNode" presStyleLbl="node1" presStyleIdx="0" presStyleCnt="3">
        <dgm:presLayoutVars>
          <dgm:bulletEnabled val="1"/>
        </dgm:presLayoutVars>
      </dgm:prSet>
      <dgm:spPr/>
      <dgm:t>
        <a:bodyPr/>
        <a:lstStyle/>
        <a:p>
          <a:endParaRPr lang="es-ES"/>
        </a:p>
      </dgm:t>
    </dgm:pt>
    <dgm:pt modelId="{C8C197EB-DED9-4673-889E-C37A208F0A1B}" type="pres">
      <dgm:prSet presAssocID="{E083322D-7662-4502-BEA5-5A6DDE2ADFD8}" presName="sibTrans" presStyleCnt="0"/>
      <dgm:spPr/>
    </dgm:pt>
    <dgm:pt modelId="{D70A1ACA-3DDB-41C6-A2E7-3FD33290C44A}" type="pres">
      <dgm:prSet presAssocID="{B6E04E33-9981-46D4-953D-A2FC66E97E1F}" presName="textNode" presStyleLbl="node1" presStyleIdx="1" presStyleCnt="3">
        <dgm:presLayoutVars>
          <dgm:bulletEnabled val="1"/>
        </dgm:presLayoutVars>
      </dgm:prSet>
      <dgm:spPr/>
      <dgm:t>
        <a:bodyPr/>
        <a:lstStyle/>
        <a:p>
          <a:endParaRPr lang="es-ES"/>
        </a:p>
      </dgm:t>
    </dgm:pt>
    <dgm:pt modelId="{32394D5C-8EBF-4A38-800C-DD4A71996884}" type="pres">
      <dgm:prSet presAssocID="{A26F09A4-7EDB-4A2C-99A9-5CD36C65BE15}" presName="sibTrans" presStyleCnt="0"/>
      <dgm:spPr/>
    </dgm:pt>
    <dgm:pt modelId="{09E0AAB3-5333-4589-8149-5BCF13AFD012}" type="pres">
      <dgm:prSet presAssocID="{8253AE9C-4C99-40C5-8891-07EC9A563D7C}" presName="textNode" presStyleLbl="node1" presStyleIdx="2" presStyleCnt="3">
        <dgm:presLayoutVars>
          <dgm:bulletEnabled val="1"/>
        </dgm:presLayoutVars>
      </dgm:prSet>
      <dgm:spPr/>
      <dgm:t>
        <a:bodyPr/>
        <a:lstStyle/>
        <a:p>
          <a:endParaRPr lang="es-ES"/>
        </a:p>
      </dgm:t>
    </dgm:pt>
  </dgm:ptLst>
  <dgm:cxnLst>
    <dgm:cxn modelId="{4460D081-E8DD-41EA-AADE-5697943146CF}" type="presOf" srcId="{B6E04E33-9981-46D4-953D-A2FC66E97E1F}" destId="{D70A1ACA-3DDB-41C6-A2E7-3FD33290C44A}" srcOrd="0" destOrd="0" presId="urn:microsoft.com/office/officeart/2005/8/layout/hProcess9"/>
    <dgm:cxn modelId="{708EAFEE-69CE-43CD-9C6E-27BA1D7FFEA6}" srcId="{42F2F7C8-CAD1-4526-A6B9-69271F56AA4A}" destId="{1B7D9882-5848-4154-A68C-CA7244123CDC}" srcOrd="0" destOrd="0" parTransId="{39EB1AA4-E785-4BAC-B6F6-FE0556CBA2B4}" sibTransId="{E083322D-7662-4502-BEA5-5A6DDE2ADFD8}"/>
    <dgm:cxn modelId="{4A5CBA91-71D5-488C-AA03-0A237978234C}" type="presOf" srcId="{1B7D9882-5848-4154-A68C-CA7244123CDC}" destId="{3F8668BE-7EC3-4CA2-A9D0-475E0F5F63E1}" srcOrd="0" destOrd="0" presId="urn:microsoft.com/office/officeart/2005/8/layout/hProcess9"/>
    <dgm:cxn modelId="{B1695BC9-2190-49AB-B339-D6F3CD803132}" srcId="{42F2F7C8-CAD1-4526-A6B9-69271F56AA4A}" destId="{B6E04E33-9981-46D4-953D-A2FC66E97E1F}" srcOrd="1" destOrd="0" parTransId="{A8E84608-F31F-4C5C-AFB5-7743E7E9C19D}" sibTransId="{A26F09A4-7EDB-4A2C-99A9-5CD36C65BE15}"/>
    <dgm:cxn modelId="{5B1FB80F-A650-4D5E-8D18-AABF3C34B596}" srcId="{42F2F7C8-CAD1-4526-A6B9-69271F56AA4A}" destId="{8253AE9C-4C99-40C5-8891-07EC9A563D7C}" srcOrd="2" destOrd="0" parTransId="{6C0F5F04-675A-4C3B-B769-2DFF8E8763D4}" sibTransId="{AECDCF25-FC99-4E9F-8A61-5E72E649BB99}"/>
    <dgm:cxn modelId="{BC71B7B7-7238-4E2D-813E-1C133342B05D}" type="presOf" srcId="{42F2F7C8-CAD1-4526-A6B9-69271F56AA4A}" destId="{20BB7646-F54B-4731-83A1-5AB9AB79CF28}" srcOrd="0" destOrd="0" presId="urn:microsoft.com/office/officeart/2005/8/layout/hProcess9"/>
    <dgm:cxn modelId="{EFAB0B18-B987-4BC4-918A-FC5433B2F01C}" type="presOf" srcId="{8253AE9C-4C99-40C5-8891-07EC9A563D7C}" destId="{09E0AAB3-5333-4589-8149-5BCF13AFD012}" srcOrd="0" destOrd="0" presId="urn:microsoft.com/office/officeart/2005/8/layout/hProcess9"/>
    <dgm:cxn modelId="{5645ACFB-4343-411C-A871-3BB18800F47B}" type="presParOf" srcId="{20BB7646-F54B-4731-83A1-5AB9AB79CF28}" destId="{6BB4A293-9D0B-4291-82F2-26E6A8FC3E7E}" srcOrd="0" destOrd="0" presId="urn:microsoft.com/office/officeart/2005/8/layout/hProcess9"/>
    <dgm:cxn modelId="{D447C384-DFF7-49CB-819E-1EF81F854822}" type="presParOf" srcId="{20BB7646-F54B-4731-83A1-5AB9AB79CF28}" destId="{CAC3ECB0-ADC6-4DB1-9E15-94BE74E5FA47}" srcOrd="1" destOrd="0" presId="urn:microsoft.com/office/officeart/2005/8/layout/hProcess9"/>
    <dgm:cxn modelId="{80B9DE15-D8A8-4D85-941A-A796E1B769B1}" type="presParOf" srcId="{CAC3ECB0-ADC6-4DB1-9E15-94BE74E5FA47}" destId="{3F8668BE-7EC3-4CA2-A9D0-475E0F5F63E1}" srcOrd="0" destOrd="0" presId="urn:microsoft.com/office/officeart/2005/8/layout/hProcess9"/>
    <dgm:cxn modelId="{B91CF2AA-2FB7-4E2C-8ABB-FBE8FF2B1710}" type="presParOf" srcId="{CAC3ECB0-ADC6-4DB1-9E15-94BE74E5FA47}" destId="{C8C197EB-DED9-4673-889E-C37A208F0A1B}" srcOrd="1" destOrd="0" presId="urn:microsoft.com/office/officeart/2005/8/layout/hProcess9"/>
    <dgm:cxn modelId="{B22A2C93-0826-4D2E-A63E-98AF66E71383}" type="presParOf" srcId="{CAC3ECB0-ADC6-4DB1-9E15-94BE74E5FA47}" destId="{D70A1ACA-3DDB-41C6-A2E7-3FD33290C44A}" srcOrd="2" destOrd="0" presId="urn:microsoft.com/office/officeart/2005/8/layout/hProcess9"/>
    <dgm:cxn modelId="{BFB3C732-2BBE-4384-9190-D864C7B0063C}" type="presParOf" srcId="{CAC3ECB0-ADC6-4DB1-9E15-94BE74E5FA47}" destId="{32394D5C-8EBF-4A38-800C-DD4A71996884}" srcOrd="3" destOrd="0" presId="urn:microsoft.com/office/officeart/2005/8/layout/hProcess9"/>
    <dgm:cxn modelId="{AF37B7FA-442C-4C77-A21C-CB307ECBFA0C}" type="presParOf" srcId="{CAC3ECB0-ADC6-4DB1-9E15-94BE74E5FA47}" destId="{09E0AAB3-5333-4589-8149-5BCF13AFD012}" srcOrd="4" destOrd="0" presId="urn:microsoft.com/office/officeart/2005/8/layout/hProcess9"/>
  </dgm:cxnLst>
  <dgm:bg>
    <a:blipFill dpi="0" rotWithShape="1">
      <a:blip xmlns:r="http://schemas.openxmlformats.org/officeDocument/2006/relationships" r:embed="rId1"/>
      <a:srcRect/>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1CFFAC-35F9-4D0A-A42C-42BED6AD444B}">
      <dsp:nvSpPr>
        <dsp:cNvPr id="0" name=""/>
        <dsp:cNvSpPr/>
      </dsp:nvSpPr>
      <dsp:spPr>
        <a:xfrm>
          <a:off x="0" y="0"/>
          <a:ext cx="8424936" cy="1305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COULD YOUR RELATE THE TERM ROMANESQUE  TO  OTHER STYLES?</a:t>
          </a:r>
        </a:p>
        <a:p>
          <a:pPr lvl="0" algn="l" defTabSz="1066800">
            <a:lnSpc>
              <a:spcPct val="90000"/>
            </a:lnSpc>
            <a:spcBef>
              <a:spcPct val="0"/>
            </a:spcBef>
            <a:spcAft>
              <a:spcPct val="35000"/>
            </a:spcAft>
          </a:pPr>
          <a:r>
            <a:rPr lang="es-ES" sz="2400" kern="1200" dirty="0" smtClean="0"/>
            <a:t> HOW?</a:t>
          </a:r>
          <a:endParaRPr lang="es-ES" sz="2400" kern="1200" dirty="0"/>
        </a:p>
      </dsp:txBody>
      <dsp:txXfrm>
        <a:off x="1815529" y="0"/>
        <a:ext cx="6609406" cy="1305426"/>
      </dsp:txXfrm>
    </dsp:sp>
    <dsp:sp modelId="{2A4CEF24-0322-4E43-9340-3789B90A7172}">
      <dsp:nvSpPr>
        <dsp:cNvPr id="0" name=""/>
        <dsp:cNvSpPr/>
      </dsp:nvSpPr>
      <dsp:spPr>
        <a:xfrm>
          <a:off x="130542" y="130542"/>
          <a:ext cx="1684987" cy="104434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0BCAE8-8063-467B-88CA-B75CD9AF4396}">
      <dsp:nvSpPr>
        <dsp:cNvPr id="0" name=""/>
        <dsp:cNvSpPr/>
      </dsp:nvSpPr>
      <dsp:spPr>
        <a:xfrm>
          <a:off x="0" y="1440159"/>
          <a:ext cx="8424936" cy="1305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WHAT IS THE CONNECTION BETWEEN THE ROMANESQUE STYLE AND THE CHURCH? </a:t>
          </a:r>
          <a:endParaRPr lang="es-ES" sz="2400" kern="1200" dirty="0"/>
        </a:p>
      </dsp:txBody>
      <dsp:txXfrm>
        <a:off x="1815529" y="1440159"/>
        <a:ext cx="6609406" cy="1305426"/>
      </dsp:txXfrm>
    </dsp:sp>
    <dsp:sp modelId="{20A75062-4D3B-4787-BD3B-BC4B5FF314CA}">
      <dsp:nvSpPr>
        <dsp:cNvPr id="0" name=""/>
        <dsp:cNvSpPr/>
      </dsp:nvSpPr>
      <dsp:spPr>
        <a:xfrm>
          <a:off x="144022" y="1584171"/>
          <a:ext cx="1684987" cy="104434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6A46D1-F6D5-4486-96BA-508CFB3626A8}">
      <dsp:nvSpPr>
        <dsp:cNvPr id="0" name=""/>
        <dsp:cNvSpPr/>
      </dsp:nvSpPr>
      <dsp:spPr>
        <a:xfrm>
          <a:off x="0" y="2873869"/>
          <a:ext cx="8424936" cy="1305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REASONS TO DEVELOP A NEW ART IN THIS PERIOD</a:t>
          </a:r>
          <a:endParaRPr lang="es-ES" sz="2400" kern="1200" dirty="0"/>
        </a:p>
      </dsp:txBody>
      <dsp:txXfrm>
        <a:off x="1815529" y="2873869"/>
        <a:ext cx="6609406" cy="1305426"/>
      </dsp:txXfrm>
    </dsp:sp>
    <dsp:sp modelId="{86C87E52-FBAF-42B9-87E8-BFE3B6B493E4}">
      <dsp:nvSpPr>
        <dsp:cNvPr id="0" name=""/>
        <dsp:cNvSpPr/>
      </dsp:nvSpPr>
      <dsp:spPr>
        <a:xfrm>
          <a:off x="130542" y="3002480"/>
          <a:ext cx="1684987" cy="1044341"/>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58A3C2-3DFF-4B37-B060-3B11B55A5BB5}">
      <dsp:nvSpPr>
        <dsp:cNvPr id="0" name=""/>
        <dsp:cNvSpPr/>
      </dsp:nvSpPr>
      <dsp:spPr>
        <a:xfrm>
          <a:off x="0" y="4311197"/>
          <a:ext cx="8424936" cy="1305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WHY DO WE SAY THAT THIS IS THE FIRST EXAMPLE OF AN INTERNATIONAL ARTISTIC MOVEMENT?</a:t>
          </a:r>
        </a:p>
        <a:p>
          <a:pPr lvl="0" algn="l" defTabSz="1066800">
            <a:lnSpc>
              <a:spcPct val="90000"/>
            </a:lnSpc>
            <a:spcBef>
              <a:spcPct val="0"/>
            </a:spcBef>
            <a:spcAft>
              <a:spcPct val="35000"/>
            </a:spcAft>
          </a:pPr>
          <a:r>
            <a:rPr lang="es-ES" sz="2400" kern="1200" dirty="0" smtClean="0"/>
            <a:t>EXPLAIN THE REASONS</a:t>
          </a:r>
          <a:endParaRPr lang="es-ES" sz="2400" kern="1200" dirty="0"/>
        </a:p>
      </dsp:txBody>
      <dsp:txXfrm>
        <a:off x="1815529" y="4311197"/>
        <a:ext cx="6609406" cy="1305426"/>
      </dsp:txXfrm>
    </dsp:sp>
    <dsp:sp modelId="{66E3B010-308D-4C4F-9E72-4484D3398A92}">
      <dsp:nvSpPr>
        <dsp:cNvPr id="0" name=""/>
        <dsp:cNvSpPr/>
      </dsp:nvSpPr>
      <dsp:spPr>
        <a:xfrm>
          <a:off x="130542" y="4438449"/>
          <a:ext cx="1684987" cy="1044341"/>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87BEE5-5543-4BE1-BC3A-CF534044B89D}">
      <dsp:nvSpPr>
        <dsp:cNvPr id="0" name=""/>
        <dsp:cNvSpPr/>
      </dsp:nvSpPr>
      <dsp:spPr>
        <a:xfrm>
          <a:off x="0" y="1208926"/>
          <a:ext cx="8820472" cy="307834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8FD46-AC84-41A2-8C4F-F0501534B51A}">
      <dsp:nvSpPr>
        <dsp:cNvPr id="0" name=""/>
        <dsp:cNvSpPr/>
      </dsp:nvSpPr>
      <dsp:spPr>
        <a:xfrm>
          <a:off x="264614" y="410445"/>
          <a:ext cx="2591013" cy="225745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AF5B2-0B57-4E7F-8D20-977AD55519A8}">
      <dsp:nvSpPr>
        <dsp:cNvPr id="0" name=""/>
        <dsp:cNvSpPr/>
      </dsp:nvSpPr>
      <dsp:spPr>
        <a:xfrm rot="10800000">
          <a:off x="264614" y="3078341"/>
          <a:ext cx="2591013" cy="376241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S" sz="1800" b="1" kern="1200" dirty="0" smtClean="0">
              <a:solidFill>
                <a:schemeClr val="accent1">
                  <a:lumMod val="75000"/>
                </a:schemeClr>
              </a:solidFill>
              <a:latin typeface="Aharoni" pitchFamily="2" charset="-79"/>
              <a:cs typeface="Aharoni" pitchFamily="2" charset="-79"/>
            </a:rPr>
            <a:t>WHAT IS ROMANESQUE ARCHITECTURE?</a:t>
          </a:r>
        </a:p>
        <a:p>
          <a:pPr lvl="0" algn="ctr" defTabSz="800100">
            <a:lnSpc>
              <a:spcPct val="90000"/>
            </a:lnSpc>
            <a:spcBef>
              <a:spcPct val="0"/>
            </a:spcBef>
            <a:spcAft>
              <a:spcPct val="35000"/>
            </a:spcAft>
          </a:pPr>
          <a:endParaRPr lang="es-ES" sz="1800" b="1" kern="1200" dirty="0" smtClean="0">
            <a:solidFill>
              <a:schemeClr val="accent1">
                <a:lumMod val="75000"/>
              </a:schemeClr>
            </a:solidFill>
            <a:latin typeface="Aharoni" pitchFamily="2" charset="-79"/>
            <a:cs typeface="Aharoni" pitchFamily="2" charset="-79"/>
          </a:endParaRPr>
        </a:p>
        <a:p>
          <a:pPr lvl="0" algn="ctr" defTabSz="800100">
            <a:lnSpc>
              <a:spcPct val="90000"/>
            </a:lnSpc>
            <a:spcBef>
              <a:spcPct val="0"/>
            </a:spcBef>
            <a:spcAft>
              <a:spcPct val="35000"/>
            </a:spcAft>
          </a:pPr>
          <a:r>
            <a:rPr lang="en-US" sz="1800" b="1" kern="1200" dirty="0" smtClean="0">
              <a:latin typeface="Aharoni" pitchFamily="2" charset="-79"/>
              <a:cs typeface="Aharoni" pitchFamily="2" charset="-79"/>
            </a:rPr>
            <a:t>Romanesque architecture is a style of architecture that appeared in the most developed regions of Europe (Lombardy, Bourgogne and Normandy) and then expanded  over the rest of Europe</a:t>
          </a:r>
          <a:endParaRPr lang="es-ES" sz="1800" kern="1200" dirty="0"/>
        </a:p>
      </dsp:txBody>
      <dsp:txXfrm rot="10800000">
        <a:off x="264614" y="3078341"/>
        <a:ext cx="2591013" cy="3762418"/>
      </dsp:txXfrm>
    </dsp:sp>
    <dsp:sp modelId="{4F7BD8D6-AF65-4B62-AA3D-7A07785DA5A5}">
      <dsp:nvSpPr>
        <dsp:cNvPr id="0" name=""/>
        <dsp:cNvSpPr/>
      </dsp:nvSpPr>
      <dsp:spPr>
        <a:xfrm>
          <a:off x="3114729" y="410445"/>
          <a:ext cx="2591013" cy="225745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E5CB33-C771-4E3C-9C86-8E4E7D8313D3}">
      <dsp:nvSpPr>
        <dsp:cNvPr id="0" name=""/>
        <dsp:cNvSpPr/>
      </dsp:nvSpPr>
      <dsp:spPr>
        <a:xfrm rot="10800000">
          <a:off x="3114729" y="3078341"/>
          <a:ext cx="2591013" cy="376241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S" sz="1800" b="1" kern="1200" dirty="0" smtClean="0">
              <a:solidFill>
                <a:schemeClr val="accent1">
                  <a:lumMod val="75000"/>
                </a:schemeClr>
              </a:solidFill>
              <a:latin typeface="Aharoni" pitchFamily="2" charset="-79"/>
              <a:cs typeface="Aharoni" pitchFamily="2" charset="-79"/>
            </a:rPr>
            <a:t>WHAT DOES THE TERM ROMANESQUE REFER TO?</a:t>
          </a:r>
        </a:p>
        <a:p>
          <a:pPr lvl="0" algn="ctr" defTabSz="800100">
            <a:lnSpc>
              <a:spcPct val="90000"/>
            </a:lnSpc>
            <a:spcBef>
              <a:spcPct val="0"/>
            </a:spcBef>
            <a:spcAft>
              <a:spcPct val="35000"/>
            </a:spcAft>
          </a:pPr>
          <a:endParaRPr lang="es-ES" sz="1800" b="1" kern="1200" dirty="0" smtClean="0">
            <a:solidFill>
              <a:schemeClr val="accent1">
                <a:lumMod val="75000"/>
              </a:schemeClr>
            </a:solidFill>
            <a:latin typeface="Aharoni" pitchFamily="2" charset="-79"/>
            <a:cs typeface="Aharoni" pitchFamily="2" charset="-79"/>
          </a:endParaRPr>
        </a:p>
        <a:p>
          <a:pPr lvl="0" algn="ctr" defTabSz="800100">
            <a:lnSpc>
              <a:spcPct val="90000"/>
            </a:lnSpc>
            <a:spcBef>
              <a:spcPct val="0"/>
            </a:spcBef>
            <a:spcAft>
              <a:spcPct val="35000"/>
            </a:spcAft>
          </a:pPr>
          <a:r>
            <a:rPr lang="en-US" sz="1800" kern="1200" dirty="0" smtClean="0">
              <a:latin typeface="Aharoni" pitchFamily="2" charset="-79"/>
              <a:cs typeface="Aharoni" pitchFamily="2" charset="-79"/>
            </a:rPr>
            <a:t>The term Romanesque was first given to this type of architecture in the 19th Century due to its similarities between the barrel vault and the Roman arch.</a:t>
          </a:r>
          <a:endParaRPr lang="es-ES" sz="1800" b="1" kern="1200" dirty="0">
            <a:latin typeface="Aharoni" pitchFamily="2" charset="-79"/>
            <a:cs typeface="Aharoni" pitchFamily="2" charset="-79"/>
          </a:endParaRPr>
        </a:p>
      </dsp:txBody>
      <dsp:txXfrm rot="10800000">
        <a:off x="3114729" y="3078341"/>
        <a:ext cx="2591013" cy="3762418"/>
      </dsp:txXfrm>
    </dsp:sp>
    <dsp:sp modelId="{ADE73F42-D296-4BD2-BEF6-D204ABB4E855}">
      <dsp:nvSpPr>
        <dsp:cNvPr id="0" name=""/>
        <dsp:cNvSpPr/>
      </dsp:nvSpPr>
      <dsp:spPr>
        <a:xfrm>
          <a:off x="5964844" y="410445"/>
          <a:ext cx="2591013" cy="225745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35B9BB-0C92-467C-9976-F3C57ADB67C7}">
      <dsp:nvSpPr>
        <dsp:cNvPr id="0" name=""/>
        <dsp:cNvSpPr/>
      </dsp:nvSpPr>
      <dsp:spPr>
        <a:xfrm rot="10800000">
          <a:off x="5964844" y="3078341"/>
          <a:ext cx="2591013" cy="376241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S" sz="1800" b="1" kern="1200" dirty="0" smtClean="0">
              <a:solidFill>
                <a:schemeClr val="accent1">
                  <a:lumMod val="75000"/>
                </a:schemeClr>
              </a:solidFill>
              <a:latin typeface="Aharoni" pitchFamily="2" charset="-79"/>
              <a:cs typeface="Aharoni" pitchFamily="2" charset="-79"/>
            </a:rPr>
            <a:t>WHAT IS THE CHRONOLOGY OF ROMANESQUE ARCHITECTURE?</a:t>
          </a:r>
        </a:p>
        <a:p>
          <a:pPr lvl="0" algn="ctr" defTabSz="800100">
            <a:lnSpc>
              <a:spcPct val="90000"/>
            </a:lnSpc>
            <a:spcBef>
              <a:spcPct val="0"/>
            </a:spcBef>
            <a:spcAft>
              <a:spcPct val="35000"/>
            </a:spcAft>
          </a:pPr>
          <a:endParaRPr lang="es-ES" sz="1700" b="1" kern="1200" dirty="0" smtClean="0">
            <a:solidFill>
              <a:schemeClr val="accent1">
                <a:lumMod val="75000"/>
              </a:schemeClr>
            </a:solidFill>
            <a:latin typeface="Aharoni" pitchFamily="2" charset="-79"/>
            <a:cs typeface="Aharoni" pitchFamily="2" charset="-79"/>
          </a:endParaRPr>
        </a:p>
        <a:p>
          <a:pPr lvl="0" algn="ctr" defTabSz="800100">
            <a:lnSpc>
              <a:spcPct val="90000"/>
            </a:lnSpc>
            <a:spcBef>
              <a:spcPct val="0"/>
            </a:spcBef>
            <a:spcAft>
              <a:spcPct val="35000"/>
            </a:spcAft>
          </a:pPr>
          <a:r>
            <a:rPr lang="es-ES" sz="1700" b="0" kern="1200" dirty="0" err="1" smtClean="0">
              <a:solidFill>
                <a:schemeClr val="bg1"/>
              </a:solidFill>
              <a:latin typeface="Aharoni" pitchFamily="2" charset="-79"/>
              <a:cs typeface="Aharoni" pitchFamily="2" charset="-79"/>
            </a:rPr>
            <a:t>This</a:t>
          </a:r>
          <a:r>
            <a:rPr lang="es-ES" sz="1700" b="0" kern="1200" dirty="0" smtClean="0">
              <a:solidFill>
                <a:schemeClr val="bg1"/>
              </a:solidFill>
              <a:latin typeface="Aharoni" pitchFamily="2" charset="-79"/>
              <a:cs typeface="Aharoni" pitchFamily="2" charset="-79"/>
            </a:rPr>
            <a:t> art </a:t>
          </a:r>
          <a:r>
            <a:rPr lang="es-ES" sz="1700" b="0" kern="1200" dirty="0" err="1" smtClean="0">
              <a:solidFill>
                <a:schemeClr val="bg1"/>
              </a:solidFill>
              <a:latin typeface="Aharoni" pitchFamily="2" charset="-79"/>
              <a:cs typeface="Aharoni" pitchFamily="2" charset="-79"/>
            </a:rPr>
            <a:t>developed</a:t>
          </a:r>
          <a:r>
            <a:rPr lang="es-ES" sz="1700" b="0" kern="1200" dirty="0" smtClean="0">
              <a:solidFill>
                <a:schemeClr val="bg1"/>
              </a:solidFill>
              <a:latin typeface="Aharoni" pitchFamily="2" charset="-79"/>
              <a:cs typeface="Aharoni" pitchFamily="2" charset="-79"/>
            </a:rPr>
            <a:t> </a:t>
          </a:r>
          <a:r>
            <a:rPr lang="es-ES" sz="1700" b="0" kern="1200" dirty="0" err="1" smtClean="0">
              <a:solidFill>
                <a:schemeClr val="bg1"/>
              </a:solidFill>
              <a:latin typeface="Aharoni" pitchFamily="2" charset="-79"/>
              <a:cs typeface="Aharoni" pitchFamily="2" charset="-79"/>
            </a:rPr>
            <a:t>about</a:t>
          </a:r>
          <a:r>
            <a:rPr lang="es-ES" sz="1700" b="0" kern="1200" dirty="0" smtClean="0">
              <a:solidFill>
                <a:schemeClr val="bg1"/>
              </a:solidFill>
              <a:latin typeface="Aharoni" pitchFamily="2" charset="-79"/>
              <a:cs typeface="Aharoni" pitchFamily="2" charset="-79"/>
            </a:rPr>
            <a:t> 1000, once </a:t>
          </a:r>
          <a:r>
            <a:rPr lang="es-ES" sz="1700" b="0" kern="1200" dirty="0" err="1" smtClean="0">
              <a:solidFill>
                <a:schemeClr val="bg1"/>
              </a:solidFill>
              <a:latin typeface="Aharoni" pitchFamily="2" charset="-79"/>
              <a:cs typeface="Aharoni" pitchFamily="2" charset="-79"/>
            </a:rPr>
            <a:t>the</a:t>
          </a:r>
          <a:r>
            <a:rPr lang="es-ES" sz="1700" b="0" kern="1200" dirty="0" smtClean="0">
              <a:solidFill>
                <a:schemeClr val="bg1"/>
              </a:solidFill>
              <a:latin typeface="Aharoni" pitchFamily="2" charset="-79"/>
              <a:cs typeface="Aharoni" pitchFamily="2" charset="-79"/>
            </a:rPr>
            <a:t> Christian </a:t>
          </a:r>
          <a:r>
            <a:rPr lang="es-ES" sz="1700" b="0" kern="1200" dirty="0" err="1" smtClean="0">
              <a:solidFill>
                <a:schemeClr val="bg1"/>
              </a:solidFill>
              <a:latin typeface="Aharoni" pitchFamily="2" charset="-79"/>
              <a:cs typeface="Aharoni" pitchFamily="2" charset="-79"/>
            </a:rPr>
            <a:t>states</a:t>
          </a:r>
          <a:r>
            <a:rPr lang="es-ES" sz="1700" b="0" kern="1200" dirty="0" smtClean="0">
              <a:solidFill>
                <a:schemeClr val="bg1"/>
              </a:solidFill>
              <a:latin typeface="Aharoni" pitchFamily="2" charset="-79"/>
              <a:cs typeface="Aharoni" pitchFamily="2" charset="-79"/>
            </a:rPr>
            <a:t> of </a:t>
          </a:r>
          <a:r>
            <a:rPr lang="es-ES" sz="1700" b="0" kern="1200" dirty="0" err="1" smtClean="0">
              <a:solidFill>
                <a:schemeClr val="bg1"/>
              </a:solidFill>
              <a:latin typeface="Aharoni" pitchFamily="2" charset="-79"/>
              <a:cs typeface="Aharoni" pitchFamily="2" charset="-79"/>
            </a:rPr>
            <a:t>Europe</a:t>
          </a:r>
          <a:r>
            <a:rPr lang="es-ES" sz="1700" b="0" kern="1200" dirty="0" smtClean="0">
              <a:solidFill>
                <a:schemeClr val="bg1"/>
              </a:solidFill>
              <a:latin typeface="Aharoni" pitchFamily="2" charset="-79"/>
              <a:cs typeface="Aharoni" pitchFamily="2" charset="-79"/>
            </a:rPr>
            <a:t> </a:t>
          </a:r>
          <a:r>
            <a:rPr lang="es-ES" sz="1700" b="0" kern="1200" dirty="0" err="1" smtClean="0">
              <a:solidFill>
                <a:schemeClr val="bg1"/>
              </a:solidFill>
              <a:latin typeface="Aharoni" pitchFamily="2" charset="-79"/>
              <a:cs typeface="Aharoni" pitchFamily="2" charset="-79"/>
            </a:rPr>
            <a:t>had</a:t>
          </a:r>
          <a:r>
            <a:rPr lang="es-ES" sz="1700" b="0" kern="1200" dirty="0" smtClean="0">
              <a:solidFill>
                <a:schemeClr val="bg1"/>
              </a:solidFill>
              <a:latin typeface="Aharoni" pitchFamily="2" charset="-79"/>
              <a:cs typeface="Aharoni" pitchFamily="2" charset="-79"/>
            </a:rPr>
            <a:t> </a:t>
          </a:r>
          <a:r>
            <a:rPr lang="es-ES" sz="1700" b="0" kern="1200" dirty="0" err="1" smtClean="0">
              <a:solidFill>
                <a:schemeClr val="bg1"/>
              </a:solidFill>
              <a:latin typeface="Aharoni" pitchFamily="2" charset="-79"/>
              <a:cs typeface="Aharoni" pitchFamily="2" charset="-79"/>
            </a:rPr>
            <a:t>began</a:t>
          </a:r>
          <a:r>
            <a:rPr lang="es-ES" sz="1700" b="0" kern="1200" dirty="0" smtClean="0">
              <a:solidFill>
                <a:schemeClr val="bg1"/>
              </a:solidFill>
              <a:latin typeface="Aharoni" pitchFamily="2" charset="-79"/>
              <a:cs typeface="Aharoni" pitchFamily="2" charset="-79"/>
            </a:rPr>
            <a:t> a </a:t>
          </a:r>
          <a:r>
            <a:rPr lang="es-ES" sz="1700" b="0" kern="1200" dirty="0" err="1" smtClean="0">
              <a:solidFill>
                <a:schemeClr val="bg1"/>
              </a:solidFill>
              <a:latin typeface="Aharoni" pitchFamily="2" charset="-79"/>
              <a:cs typeface="Aharoni" pitchFamily="2" charset="-79"/>
            </a:rPr>
            <a:t>slow</a:t>
          </a:r>
          <a:r>
            <a:rPr lang="es-ES" sz="1700" b="0" kern="1200" dirty="0" smtClean="0">
              <a:solidFill>
                <a:schemeClr val="bg1"/>
              </a:solidFill>
              <a:latin typeface="Aharoni" pitchFamily="2" charset="-79"/>
              <a:cs typeface="Aharoni" pitchFamily="2" charset="-79"/>
            </a:rPr>
            <a:t> </a:t>
          </a:r>
          <a:r>
            <a:rPr lang="es-ES" sz="1700" b="0" kern="1200" dirty="0" err="1" smtClean="0">
              <a:solidFill>
                <a:schemeClr val="bg1"/>
              </a:solidFill>
              <a:latin typeface="Aharoni" pitchFamily="2" charset="-79"/>
              <a:cs typeface="Aharoni" pitchFamily="2" charset="-79"/>
            </a:rPr>
            <a:t>process</a:t>
          </a:r>
          <a:r>
            <a:rPr lang="es-ES" sz="1700" b="0" kern="1200" dirty="0" smtClean="0">
              <a:solidFill>
                <a:schemeClr val="bg1"/>
              </a:solidFill>
              <a:latin typeface="Aharoni" pitchFamily="2" charset="-79"/>
              <a:cs typeface="Aharoni" pitchFamily="2" charset="-79"/>
            </a:rPr>
            <a:t> of </a:t>
          </a:r>
          <a:r>
            <a:rPr lang="es-ES" sz="1700" b="0" kern="1200" dirty="0" err="1" smtClean="0">
              <a:solidFill>
                <a:schemeClr val="bg1"/>
              </a:solidFill>
              <a:latin typeface="Aharoni" pitchFamily="2" charset="-79"/>
              <a:cs typeface="Aharoni" pitchFamily="2" charset="-79"/>
            </a:rPr>
            <a:t>recovery</a:t>
          </a:r>
          <a:r>
            <a:rPr lang="es-ES" sz="1700" b="0" kern="1200" dirty="0" smtClean="0">
              <a:solidFill>
                <a:schemeClr val="bg1"/>
              </a:solidFill>
              <a:latin typeface="Aharoni" pitchFamily="2" charset="-79"/>
              <a:cs typeface="Aharoni" pitchFamily="2" charset="-79"/>
            </a:rPr>
            <a:t> </a:t>
          </a:r>
          <a:r>
            <a:rPr lang="es-ES" sz="1700" b="0" kern="1200" dirty="0" err="1" smtClean="0">
              <a:solidFill>
                <a:schemeClr val="bg1"/>
              </a:solidFill>
              <a:latin typeface="Aharoni" pitchFamily="2" charset="-79"/>
              <a:cs typeface="Aharoni" pitchFamily="2" charset="-79"/>
            </a:rPr>
            <a:t>after</a:t>
          </a:r>
          <a:r>
            <a:rPr lang="es-ES" sz="1700" b="0" kern="1200" dirty="0" smtClean="0">
              <a:solidFill>
                <a:schemeClr val="bg1"/>
              </a:solidFill>
              <a:latin typeface="Aharoni" pitchFamily="2" charset="-79"/>
              <a:cs typeface="Aharoni" pitchFamily="2" charset="-79"/>
            </a:rPr>
            <a:t> </a:t>
          </a:r>
          <a:r>
            <a:rPr lang="es-ES" sz="1700" b="0" kern="1200" dirty="0" err="1" smtClean="0">
              <a:solidFill>
                <a:schemeClr val="bg1"/>
              </a:solidFill>
              <a:latin typeface="Aharoni" pitchFamily="2" charset="-79"/>
              <a:cs typeface="Aharoni" pitchFamily="2" charset="-79"/>
            </a:rPr>
            <a:t>the</a:t>
          </a:r>
          <a:r>
            <a:rPr lang="es-ES" sz="1700" b="0" kern="1200" dirty="0" smtClean="0">
              <a:solidFill>
                <a:schemeClr val="bg1"/>
              </a:solidFill>
              <a:latin typeface="Aharoni" pitchFamily="2" charset="-79"/>
              <a:cs typeface="Aharoni" pitchFamily="2" charset="-79"/>
            </a:rPr>
            <a:t> </a:t>
          </a:r>
          <a:r>
            <a:rPr lang="es-ES" sz="1700" b="0" kern="1200" dirty="0" err="1" smtClean="0">
              <a:solidFill>
                <a:schemeClr val="bg1"/>
              </a:solidFill>
              <a:latin typeface="Aharoni" pitchFamily="2" charset="-79"/>
              <a:cs typeface="Aharoni" pitchFamily="2" charset="-79"/>
            </a:rPr>
            <a:t>period</a:t>
          </a:r>
          <a:r>
            <a:rPr lang="es-ES" sz="1700" b="0" kern="1200" dirty="0" smtClean="0">
              <a:solidFill>
                <a:schemeClr val="bg1"/>
              </a:solidFill>
              <a:latin typeface="Aharoni" pitchFamily="2" charset="-79"/>
              <a:cs typeface="Aharoni" pitchFamily="2" charset="-79"/>
            </a:rPr>
            <a:t> of </a:t>
          </a:r>
          <a:r>
            <a:rPr lang="es-ES" sz="1700" b="0" kern="1200" dirty="0" err="1" smtClean="0">
              <a:solidFill>
                <a:schemeClr val="bg1"/>
              </a:solidFill>
              <a:latin typeface="Aharoni" pitchFamily="2" charset="-79"/>
              <a:cs typeface="Aharoni" pitchFamily="2" charset="-79"/>
            </a:rPr>
            <a:t>invansions</a:t>
          </a:r>
          <a:r>
            <a:rPr lang="es-ES" sz="1700" b="0" kern="1200" dirty="0" smtClean="0">
              <a:solidFill>
                <a:schemeClr val="bg1"/>
              </a:solidFill>
              <a:latin typeface="Aharoni" pitchFamily="2" charset="-79"/>
              <a:cs typeface="Aharoni" pitchFamily="2" charset="-79"/>
            </a:rPr>
            <a:t> </a:t>
          </a:r>
          <a:r>
            <a:rPr lang="es-ES" sz="1700" b="0" kern="1200" dirty="0" err="1" smtClean="0">
              <a:solidFill>
                <a:schemeClr val="bg1"/>
              </a:solidFill>
              <a:latin typeface="Aharoni" pitchFamily="2" charset="-79"/>
              <a:cs typeface="Aharoni" pitchFamily="2" charset="-79"/>
            </a:rPr>
            <a:t>during</a:t>
          </a:r>
          <a:r>
            <a:rPr lang="es-ES" sz="1700" b="0" kern="1200" dirty="0" smtClean="0">
              <a:solidFill>
                <a:schemeClr val="bg1"/>
              </a:solidFill>
              <a:latin typeface="Aharoni" pitchFamily="2" charset="-79"/>
              <a:cs typeface="Aharoni" pitchFamily="2" charset="-79"/>
            </a:rPr>
            <a:t> </a:t>
          </a:r>
          <a:r>
            <a:rPr lang="es-ES" sz="1700" b="0" kern="1200" dirty="0" err="1" smtClean="0">
              <a:solidFill>
                <a:schemeClr val="bg1"/>
              </a:solidFill>
              <a:latin typeface="Aharoni" pitchFamily="2" charset="-79"/>
              <a:cs typeface="Aharoni" pitchFamily="2" charset="-79"/>
            </a:rPr>
            <a:t>the</a:t>
          </a:r>
          <a:r>
            <a:rPr lang="es-ES" sz="1700" b="0" kern="1200" dirty="0" smtClean="0">
              <a:solidFill>
                <a:schemeClr val="bg1"/>
              </a:solidFill>
              <a:latin typeface="Aharoni" pitchFamily="2" charset="-79"/>
              <a:cs typeface="Aharoni" pitchFamily="2" charset="-79"/>
            </a:rPr>
            <a:t> 11 and 12 </a:t>
          </a:r>
          <a:r>
            <a:rPr lang="es-ES" sz="1700" b="0" kern="1200" dirty="0" err="1" smtClean="0">
              <a:solidFill>
                <a:schemeClr val="bg1"/>
              </a:solidFill>
              <a:latin typeface="Aharoni" pitchFamily="2" charset="-79"/>
              <a:cs typeface="Aharoni" pitchFamily="2" charset="-79"/>
            </a:rPr>
            <a:t>centuries</a:t>
          </a:r>
          <a:r>
            <a:rPr lang="es-ES" sz="1700" b="0" kern="1200" dirty="0" smtClean="0">
              <a:solidFill>
                <a:schemeClr val="bg1"/>
              </a:solidFill>
              <a:latin typeface="Aharoni" pitchFamily="2" charset="-79"/>
              <a:cs typeface="Aharoni" pitchFamily="2" charset="-79"/>
            </a:rPr>
            <a:t> </a:t>
          </a:r>
          <a:r>
            <a:rPr lang="es-ES" sz="1700" b="0" kern="1200" dirty="0" err="1" smtClean="0">
              <a:solidFill>
                <a:schemeClr val="bg1"/>
              </a:solidFill>
              <a:latin typeface="Aharoni" pitchFamily="2" charset="-79"/>
              <a:cs typeface="Aharoni" pitchFamily="2" charset="-79"/>
            </a:rPr>
            <a:t>most</a:t>
          </a:r>
          <a:r>
            <a:rPr lang="es-ES" sz="1700" b="0" kern="1200" dirty="0" smtClean="0">
              <a:solidFill>
                <a:schemeClr val="bg1"/>
              </a:solidFill>
              <a:latin typeface="Aharoni" pitchFamily="2" charset="-79"/>
              <a:cs typeface="Aharoni" pitchFamily="2" charset="-79"/>
            </a:rPr>
            <a:t> of </a:t>
          </a:r>
          <a:r>
            <a:rPr lang="es-ES" sz="1700" b="0" kern="1200" dirty="0" err="1" smtClean="0">
              <a:solidFill>
                <a:schemeClr val="bg1"/>
              </a:solidFill>
              <a:latin typeface="Aharoni" pitchFamily="2" charset="-79"/>
              <a:cs typeface="Aharoni" pitchFamily="2" charset="-79"/>
            </a:rPr>
            <a:t>Romanesque</a:t>
          </a:r>
          <a:r>
            <a:rPr lang="es-ES" sz="1700" b="0" kern="1200" dirty="0" smtClean="0">
              <a:solidFill>
                <a:schemeClr val="bg1"/>
              </a:solidFill>
              <a:latin typeface="Aharoni" pitchFamily="2" charset="-79"/>
              <a:cs typeface="Aharoni" pitchFamily="2" charset="-79"/>
            </a:rPr>
            <a:t>  </a:t>
          </a:r>
          <a:r>
            <a:rPr lang="es-ES" sz="1700" b="0" kern="1200" dirty="0" err="1" smtClean="0">
              <a:solidFill>
                <a:schemeClr val="bg1"/>
              </a:solidFill>
              <a:latin typeface="Aharoni" pitchFamily="2" charset="-79"/>
              <a:cs typeface="Aharoni" pitchFamily="2" charset="-79"/>
            </a:rPr>
            <a:t>churches</a:t>
          </a:r>
          <a:r>
            <a:rPr lang="es-ES" sz="1700" b="0" kern="1200" dirty="0" smtClean="0">
              <a:solidFill>
                <a:schemeClr val="bg1"/>
              </a:solidFill>
              <a:latin typeface="Aharoni" pitchFamily="2" charset="-79"/>
              <a:cs typeface="Aharoni" pitchFamily="2" charset="-79"/>
            </a:rPr>
            <a:t> </a:t>
          </a:r>
          <a:r>
            <a:rPr lang="es-ES" sz="1700" b="0" kern="1200" dirty="0" err="1" smtClean="0">
              <a:solidFill>
                <a:schemeClr val="bg1"/>
              </a:solidFill>
              <a:latin typeface="Aharoni" pitchFamily="2" charset="-79"/>
              <a:cs typeface="Aharoni" pitchFamily="2" charset="-79"/>
            </a:rPr>
            <a:t>were</a:t>
          </a:r>
          <a:r>
            <a:rPr lang="es-ES" sz="1700" b="0" kern="1200" dirty="0" smtClean="0">
              <a:solidFill>
                <a:schemeClr val="bg1"/>
              </a:solidFill>
              <a:latin typeface="Aharoni" pitchFamily="2" charset="-79"/>
              <a:cs typeface="Aharoni" pitchFamily="2" charset="-79"/>
            </a:rPr>
            <a:t> </a:t>
          </a:r>
          <a:r>
            <a:rPr lang="es-ES" sz="1700" b="0" kern="1200" dirty="0" err="1" smtClean="0">
              <a:solidFill>
                <a:schemeClr val="bg1"/>
              </a:solidFill>
              <a:latin typeface="Aharoni" pitchFamily="2" charset="-79"/>
              <a:cs typeface="Aharoni" pitchFamily="2" charset="-79"/>
            </a:rPr>
            <a:t>built</a:t>
          </a:r>
          <a:r>
            <a:rPr lang="es-ES" sz="1700" b="0" kern="1200" dirty="0" smtClean="0">
              <a:solidFill>
                <a:schemeClr val="bg1"/>
              </a:solidFill>
              <a:latin typeface="Aharoni" pitchFamily="2" charset="-79"/>
              <a:cs typeface="Aharoni" pitchFamily="2" charset="-79"/>
            </a:rPr>
            <a:t>.</a:t>
          </a:r>
          <a:endParaRPr lang="es-ES" sz="1700" b="0" kern="1200" dirty="0">
            <a:solidFill>
              <a:schemeClr val="bg1"/>
            </a:solidFill>
            <a:latin typeface="Aharoni" pitchFamily="2" charset="-79"/>
            <a:cs typeface="Aharoni" pitchFamily="2" charset="-79"/>
          </a:endParaRPr>
        </a:p>
      </dsp:txBody>
      <dsp:txXfrm rot="10800000">
        <a:off x="5964844" y="3078341"/>
        <a:ext cx="2591013" cy="376241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B4A293-9D0B-4291-82F2-26E6A8FC3E7E}">
      <dsp:nvSpPr>
        <dsp:cNvPr id="0" name=""/>
        <dsp:cNvSpPr/>
      </dsp:nvSpPr>
      <dsp:spPr>
        <a:xfrm>
          <a:off x="594065" y="0"/>
          <a:ext cx="6732748" cy="590465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8668BE-7EC3-4CA2-A9D0-475E0F5F63E1}">
      <dsp:nvSpPr>
        <dsp:cNvPr id="0" name=""/>
        <dsp:cNvSpPr/>
      </dsp:nvSpPr>
      <dsp:spPr>
        <a:xfrm>
          <a:off x="846" y="1771396"/>
          <a:ext cx="2406383" cy="2361862"/>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CLUNIAC MONASTERIES   </a:t>
          </a:r>
          <a:r>
            <a:rPr lang="es-ES" sz="1800" kern="1200" dirty="0" smtClean="0"/>
            <a:t>STARTED THE REFORM  OF THE WESTERN CHURCH.</a:t>
          </a:r>
        </a:p>
        <a:p>
          <a:pPr lvl="0" algn="ctr" defTabSz="800100">
            <a:lnSpc>
              <a:spcPct val="90000"/>
            </a:lnSpc>
            <a:spcBef>
              <a:spcPct val="0"/>
            </a:spcBef>
            <a:spcAft>
              <a:spcPct val="35000"/>
            </a:spcAft>
          </a:pPr>
          <a:r>
            <a:rPr lang="es-ES" sz="1800" kern="1200" dirty="0" smtClean="0"/>
            <a:t>THE NEW STYLE   EXPANDED AROUND EUROPE</a:t>
          </a:r>
          <a:endParaRPr lang="es-ES" sz="1800" kern="1200" dirty="0"/>
        </a:p>
      </dsp:txBody>
      <dsp:txXfrm>
        <a:off x="846" y="1771396"/>
        <a:ext cx="2406383" cy="2361862"/>
      </dsp:txXfrm>
    </dsp:sp>
    <dsp:sp modelId="{D70A1ACA-3DDB-41C6-A2E7-3FD33290C44A}">
      <dsp:nvSpPr>
        <dsp:cNvPr id="0" name=""/>
        <dsp:cNvSpPr/>
      </dsp:nvSpPr>
      <dsp:spPr>
        <a:xfrm>
          <a:off x="2757248" y="1771396"/>
          <a:ext cx="2406383" cy="2361862"/>
        </a:xfrm>
        <a:prstGeom prst="roundRect">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mn-lt"/>
              <a:cs typeface="Aharoni" pitchFamily="2" charset="-79"/>
            </a:rPr>
            <a:t>ROMANESQUE ART WAS ALSO USED IN MOST CHURCHES BUILT IN </a:t>
          </a:r>
          <a:r>
            <a:rPr lang="es-ES" sz="1800" b="1" kern="1200" dirty="0" smtClean="0">
              <a:latin typeface="+mn-lt"/>
              <a:cs typeface="Aharoni" pitchFamily="2" charset="-79"/>
            </a:rPr>
            <a:t>PILGRIM ROUTES</a:t>
          </a:r>
          <a:r>
            <a:rPr lang="es-ES" sz="1800" kern="1200" dirty="0" smtClean="0">
              <a:latin typeface="+mn-lt"/>
              <a:cs typeface="Aharoni" pitchFamily="2" charset="-79"/>
            </a:rPr>
            <a:t>, MAINLY TOWARDS ROME AND SANTIAGO DE COMPOSTELA</a:t>
          </a:r>
          <a:endParaRPr lang="es-ES" sz="1800" kern="1200" dirty="0">
            <a:latin typeface="+mn-lt"/>
            <a:cs typeface="Aharoni" pitchFamily="2" charset="-79"/>
          </a:endParaRPr>
        </a:p>
      </dsp:txBody>
      <dsp:txXfrm>
        <a:off x="2757248" y="1771396"/>
        <a:ext cx="2406383" cy="2361862"/>
      </dsp:txXfrm>
    </dsp:sp>
    <dsp:sp modelId="{09E0AAB3-5333-4589-8149-5BCF13AFD012}">
      <dsp:nvSpPr>
        <dsp:cNvPr id="0" name=""/>
        <dsp:cNvSpPr/>
      </dsp:nvSpPr>
      <dsp:spPr>
        <a:xfrm>
          <a:off x="5513650" y="1771396"/>
          <a:ext cx="2406383" cy="2361862"/>
        </a:xfrm>
        <a:prstGeom prst="roundRect">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mn-lt"/>
            </a:rPr>
            <a:t>MOST OF THE ROMANESQUE BUILDINGS WERE RELIGIOUS. THIS SHOWS THE HUGE IMPORTANCE OF RELIGION IN MEDIEVAL SOCIETY</a:t>
          </a:r>
          <a:endParaRPr lang="es-ES" sz="1800" kern="1200" dirty="0">
            <a:latin typeface="+mn-lt"/>
          </a:endParaRPr>
        </a:p>
      </dsp:txBody>
      <dsp:txXfrm>
        <a:off x="5513650" y="1771396"/>
        <a:ext cx="2406383" cy="236186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CE03A-BD01-4300-B8C0-CC4DA94093A0}" type="datetimeFigureOut">
              <a:rPr lang="es-ES" smtClean="0"/>
              <a:pPr/>
              <a:t>28/01/2016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B07AE7-4F3E-4D92-90B8-D397DDDC73FB}"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During this time in Europe there was a very large interest in religion.  Large numbers of people traveled on pilgrimages to visit sites of saints and martyrs.  People believed that holy relics had the power to do miracles.  The routes to the more famous holy places, such as Santiago, became very well traveled and required larger buildings to hold the large crowds.   The basilica style church could not hold the large crowds which were coming.  They began to build churches in the shape of the Latin cross.   The pilgrim would enter the church through the nave.  They would then come to the area known as the crossing, which was under a groin vault, where the vaults of the nave and the transepts  would intersect.  The relics of the church would be held and displayed in the area of the high alter.  The pilgrims would be allowed to view the relics from the ambulatory which allowed for a good traffic pattern for these large crowds.  The more famous the relics a church held, the larger the crowds it would attract.</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A5683AD4-FBD8-48ED-8040-6FB1BBE878B9}" type="slidenum">
              <a:rPr lang="es-ES" smtClean="0"/>
              <a:pPr/>
              <a:t>8</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2F85375-2477-4909-82C6-1EDAD875D3F3}" type="datetimeFigureOut">
              <a:rPr lang="es-ES" smtClean="0"/>
              <a:pPr/>
              <a:t>28/01/2016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111C369-270B-45AC-8130-746BFD3C017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2F85375-2477-4909-82C6-1EDAD875D3F3}" type="datetimeFigureOut">
              <a:rPr lang="es-ES" smtClean="0"/>
              <a:pPr/>
              <a:t>28/01/2016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111C369-270B-45AC-8130-746BFD3C017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2F85375-2477-4909-82C6-1EDAD875D3F3}" type="datetimeFigureOut">
              <a:rPr lang="es-ES" smtClean="0"/>
              <a:pPr/>
              <a:t>28/01/2016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111C369-270B-45AC-8130-746BFD3C017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2F85375-2477-4909-82C6-1EDAD875D3F3}" type="datetimeFigureOut">
              <a:rPr lang="es-ES" smtClean="0"/>
              <a:pPr/>
              <a:t>28/01/2016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111C369-270B-45AC-8130-746BFD3C017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2F85375-2477-4909-82C6-1EDAD875D3F3}" type="datetimeFigureOut">
              <a:rPr lang="es-ES" smtClean="0"/>
              <a:pPr/>
              <a:t>28/01/2016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111C369-270B-45AC-8130-746BFD3C017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2F85375-2477-4909-82C6-1EDAD875D3F3}" type="datetimeFigureOut">
              <a:rPr lang="es-ES" smtClean="0"/>
              <a:pPr/>
              <a:t>28/01/2016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111C369-270B-45AC-8130-746BFD3C017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2F85375-2477-4909-82C6-1EDAD875D3F3}" type="datetimeFigureOut">
              <a:rPr lang="es-ES" smtClean="0"/>
              <a:pPr/>
              <a:t>28/01/2016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111C369-270B-45AC-8130-746BFD3C017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2F85375-2477-4909-82C6-1EDAD875D3F3}" type="datetimeFigureOut">
              <a:rPr lang="es-ES" smtClean="0"/>
              <a:pPr/>
              <a:t>28/01/2016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111C369-270B-45AC-8130-746BFD3C017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2F85375-2477-4909-82C6-1EDAD875D3F3}" type="datetimeFigureOut">
              <a:rPr lang="es-ES" smtClean="0"/>
              <a:pPr/>
              <a:t>28/01/2016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111C369-270B-45AC-8130-746BFD3C017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2F85375-2477-4909-82C6-1EDAD875D3F3}" type="datetimeFigureOut">
              <a:rPr lang="es-ES" smtClean="0"/>
              <a:pPr/>
              <a:t>28/01/2016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111C369-270B-45AC-8130-746BFD3C017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2F85375-2477-4909-82C6-1EDAD875D3F3}" type="datetimeFigureOut">
              <a:rPr lang="es-ES" smtClean="0"/>
              <a:pPr/>
              <a:t>28/01/2016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111C369-270B-45AC-8130-746BFD3C017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85375-2477-4909-82C6-1EDAD875D3F3}" type="datetimeFigureOut">
              <a:rPr lang="es-ES" smtClean="0"/>
              <a:pPr/>
              <a:t>28/01/2016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1C369-270B-45AC-8130-746BFD3C017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0" y="-36872"/>
            <a:ext cx="9144000" cy="6894872"/>
            <a:chOff x="0" y="-36872"/>
            <a:chExt cx="9144000" cy="6894872"/>
          </a:xfrm>
        </p:grpSpPr>
        <p:pic>
          <p:nvPicPr>
            <p:cNvPr id="5" name="Picture 3" descr="~AUT0127"/>
            <p:cNvPicPr>
              <a:picLocks noChangeAspect="1" noChangeArrowheads="1"/>
            </p:cNvPicPr>
            <p:nvPr/>
          </p:nvPicPr>
          <p:blipFill>
            <a:blip r:embed="rId2" cstate="print"/>
            <a:srcRect/>
            <a:stretch>
              <a:fillRect/>
            </a:stretch>
          </p:blipFill>
          <p:spPr bwMode="auto">
            <a:xfrm>
              <a:off x="0" y="0"/>
              <a:ext cx="6051633" cy="6858000"/>
            </a:xfrm>
            <a:prstGeom prst="rect">
              <a:avLst/>
            </a:prstGeom>
            <a:noFill/>
            <a:ln w="9525">
              <a:noFill/>
              <a:miter lim="800000"/>
              <a:headEnd/>
              <a:tailEnd/>
            </a:ln>
            <a:effectLst/>
          </p:spPr>
        </p:pic>
        <p:pic>
          <p:nvPicPr>
            <p:cNvPr id="6" name="Picture 3" descr="~AUT0127"/>
            <p:cNvPicPr>
              <a:picLocks noChangeAspect="1" noChangeArrowheads="1"/>
            </p:cNvPicPr>
            <p:nvPr/>
          </p:nvPicPr>
          <p:blipFill>
            <a:blip r:embed="rId2" cstate="print"/>
            <a:srcRect/>
            <a:stretch>
              <a:fillRect/>
            </a:stretch>
          </p:blipFill>
          <p:spPr bwMode="auto">
            <a:xfrm>
              <a:off x="3059832" y="-36872"/>
              <a:ext cx="6084168" cy="6894871"/>
            </a:xfrm>
            <a:prstGeom prst="rect">
              <a:avLst/>
            </a:prstGeom>
            <a:noFill/>
            <a:ln w="9525">
              <a:noFill/>
              <a:miter lim="800000"/>
              <a:headEnd/>
              <a:tailEnd/>
            </a:ln>
            <a:effectLst/>
          </p:spPr>
        </p:pic>
      </p:grpSp>
      <p:sp>
        <p:nvSpPr>
          <p:cNvPr id="8" name="7 Rectángulo"/>
          <p:cNvSpPr/>
          <p:nvPr/>
        </p:nvSpPr>
        <p:spPr>
          <a:xfrm>
            <a:off x="395536" y="3617729"/>
            <a:ext cx="8419741" cy="255454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ROMANESQUE ART</a:t>
            </a:r>
          </a:p>
          <a:p>
            <a:pPr algn="ctr"/>
            <a:r>
              <a:rPr lang="es-E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ARCHITECTURE</a:t>
            </a:r>
            <a:endParaRPr lang="es-E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0" y="0"/>
            <a:ext cx="9144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grpSp>
        <p:nvGrpSpPr>
          <p:cNvPr id="2" name="16 Grupo"/>
          <p:cNvGrpSpPr/>
          <p:nvPr/>
        </p:nvGrpSpPr>
        <p:grpSpPr>
          <a:xfrm>
            <a:off x="971600" y="260648"/>
            <a:ext cx="7272586" cy="5752778"/>
            <a:chOff x="1115616" y="548680"/>
            <a:chExt cx="6840538" cy="5392738"/>
          </a:xfrm>
        </p:grpSpPr>
        <p:pic>
          <p:nvPicPr>
            <p:cNvPr id="3" name="Picture 3" descr="~AUT0126"/>
            <p:cNvPicPr>
              <a:picLocks noChangeAspect="1" noChangeArrowheads="1"/>
            </p:cNvPicPr>
            <p:nvPr/>
          </p:nvPicPr>
          <p:blipFill>
            <a:blip r:embed="rId2" cstate="print"/>
            <a:srcRect/>
            <a:stretch>
              <a:fillRect/>
            </a:stretch>
          </p:blipFill>
          <p:spPr bwMode="auto">
            <a:xfrm>
              <a:off x="1115616" y="548680"/>
              <a:ext cx="6840538" cy="5392738"/>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3 Rectángulo redondeado"/>
            <p:cNvSpPr/>
            <p:nvPr/>
          </p:nvSpPr>
          <p:spPr>
            <a:xfrm>
              <a:off x="5436096" y="908720"/>
              <a:ext cx="208823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BELL TOWER</a:t>
              </a:r>
              <a:endParaRPr lang="es-ES" dirty="0"/>
            </a:p>
          </p:txBody>
        </p:sp>
        <p:sp>
          <p:nvSpPr>
            <p:cNvPr id="5" name="4 Rectángulo redondeado"/>
            <p:cNvSpPr/>
            <p:nvPr/>
          </p:nvSpPr>
          <p:spPr>
            <a:xfrm>
              <a:off x="4788024" y="1916832"/>
              <a:ext cx="1224136"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TRANSEPT</a:t>
              </a:r>
              <a:endParaRPr lang="es-ES" dirty="0"/>
            </a:p>
          </p:txBody>
        </p:sp>
        <p:sp>
          <p:nvSpPr>
            <p:cNvPr id="6" name="5 Rectángulo redondeado"/>
            <p:cNvSpPr/>
            <p:nvPr/>
          </p:nvSpPr>
          <p:spPr>
            <a:xfrm>
              <a:off x="1259632" y="1772816"/>
              <a:ext cx="129614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dirty="0" smtClean="0"/>
                <a:t>AMBULATORY</a:t>
              </a:r>
              <a:endParaRPr lang="es-ES" sz="1500" dirty="0"/>
            </a:p>
          </p:txBody>
        </p:sp>
        <p:sp>
          <p:nvSpPr>
            <p:cNvPr id="7" name="6 Rectángulo redondeado"/>
            <p:cNvSpPr/>
            <p:nvPr/>
          </p:nvSpPr>
          <p:spPr>
            <a:xfrm>
              <a:off x="1547664" y="4653136"/>
              <a:ext cx="100811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CROSSING</a:t>
              </a:r>
              <a:endParaRPr lang="es-ES" sz="1400" dirty="0"/>
            </a:p>
          </p:txBody>
        </p:sp>
        <p:sp>
          <p:nvSpPr>
            <p:cNvPr id="8" name="7 Rectángulo redondeado"/>
            <p:cNvSpPr/>
            <p:nvPr/>
          </p:nvSpPr>
          <p:spPr>
            <a:xfrm>
              <a:off x="4499992" y="4653136"/>
              <a:ext cx="122413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CENTRAL NAVE</a:t>
              </a:r>
              <a:endParaRPr lang="es-ES" dirty="0"/>
            </a:p>
          </p:txBody>
        </p:sp>
        <p:sp>
          <p:nvSpPr>
            <p:cNvPr id="9" name="8 Rectángulo redondeado"/>
            <p:cNvSpPr/>
            <p:nvPr/>
          </p:nvSpPr>
          <p:spPr>
            <a:xfrm>
              <a:off x="6012160" y="4941168"/>
              <a:ext cx="14401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AISLES OR SIDE NAVES</a:t>
              </a:r>
              <a:endParaRPr lang="es-ES" dirty="0"/>
            </a:p>
          </p:txBody>
        </p:sp>
        <p:cxnSp>
          <p:nvCxnSpPr>
            <p:cNvPr id="11" name="10 Conector recto"/>
            <p:cNvCxnSpPr/>
            <p:nvPr/>
          </p:nvCxnSpPr>
          <p:spPr>
            <a:xfrm flipH="1">
              <a:off x="1619672" y="3645024"/>
              <a:ext cx="504056" cy="28803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11 Rectángulo redondeado"/>
            <p:cNvSpPr/>
            <p:nvPr/>
          </p:nvSpPr>
          <p:spPr>
            <a:xfrm>
              <a:off x="1187624" y="3933056"/>
              <a:ext cx="864096"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APSE</a:t>
              </a:r>
              <a:endParaRPr lang="es-ES" dirty="0"/>
            </a:p>
          </p:txBody>
        </p:sp>
        <p:sp>
          <p:nvSpPr>
            <p:cNvPr id="13" name="12 Rectángulo redondeado"/>
            <p:cNvSpPr/>
            <p:nvPr/>
          </p:nvSpPr>
          <p:spPr>
            <a:xfrm>
              <a:off x="7092280" y="1772816"/>
              <a:ext cx="792088"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PORTAL</a:t>
              </a:r>
              <a:endParaRPr lang="es-ES" sz="1400" dirty="0"/>
            </a:p>
          </p:txBody>
        </p:sp>
        <p:cxnSp>
          <p:nvCxnSpPr>
            <p:cNvPr id="14" name="13 Conector recto"/>
            <p:cNvCxnSpPr/>
            <p:nvPr/>
          </p:nvCxnSpPr>
          <p:spPr>
            <a:xfrm flipH="1">
              <a:off x="7236296" y="2132856"/>
              <a:ext cx="504056" cy="28803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15 Rectángulo redondeado"/>
          <p:cNvSpPr/>
          <p:nvPr/>
        </p:nvSpPr>
        <p:spPr>
          <a:xfrm>
            <a:off x="2699792" y="6237312"/>
            <a:ext cx="3672408"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PLAN OF A ROMANESQUE CHURCH</a:t>
            </a: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0" y="0"/>
            <a:ext cx="9144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grpSp>
        <p:nvGrpSpPr>
          <p:cNvPr id="2" name="16 Grupo"/>
          <p:cNvGrpSpPr/>
          <p:nvPr/>
        </p:nvGrpSpPr>
        <p:grpSpPr>
          <a:xfrm>
            <a:off x="971600" y="260648"/>
            <a:ext cx="7272586" cy="5752778"/>
            <a:chOff x="1115616" y="548680"/>
            <a:chExt cx="6840538" cy="5392738"/>
          </a:xfrm>
        </p:grpSpPr>
        <p:pic>
          <p:nvPicPr>
            <p:cNvPr id="3" name="Picture 3" descr="~AUT0126"/>
            <p:cNvPicPr>
              <a:picLocks noChangeAspect="1" noChangeArrowheads="1"/>
            </p:cNvPicPr>
            <p:nvPr/>
          </p:nvPicPr>
          <p:blipFill>
            <a:blip r:embed="rId2" cstate="print"/>
            <a:srcRect/>
            <a:stretch>
              <a:fillRect/>
            </a:stretch>
          </p:blipFill>
          <p:spPr bwMode="auto">
            <a:xfrm>
              <a:off x="1115616" y="548680"/>
              <a:ext cx="6840538" cy="5392738"/>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3 Rectángulo redondeado"/>
            <p:cNvSpPr/>
            <p:nvPr/>
          </p:nvSpPr>
          <p:spPr>
            <a:xfrm>
              <a:off x="5436096" y="908720"/>
              <a:ext cx="208823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Rectángulo redondeado"/>
            <p:cNvSpPr/>
            <p:nvPr/>
          </p:nvSpPr>
          <p:spPr>
            <a:xfrm>
              <a:off x="4788024" y="1916832"/>
              <a:ext cx="1224136"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Rectángulo redondeado"/>
            <p:cNvSpPr/>
            <p:nvPr/>
          </p:nvSpPr>
          <p:spPr>
            <a:xfrm>
              <a:off x="1259632" y="1772816"/>
              <a:ext cx="129614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dirty="0"/>
            </a:p>
          </p:txBody>
        </p:sp>
        <p:sp>
          <p:nvSpPr>
            <p:cNvPr id="7" name="6 Rectángulo redondeado"/>
            <p:cNvSpPr/>
            <p:nvPr/>
          </p:nvSpPr>
          <p:spPr>
            <a:xfrm>
              <a:off x="1547664" y="4653136"/>
              <a:ext cx="100811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8" name="7 Rectángulo redondeado"/>
            <p:cNvSpPr/>
            <p:nvPr/>
          </p:nvSpPr>
          <p:spPr>
            <a:xfrm>
              <a:off x="4499992" y="4653136"/>
              <a:ext cx="122413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Rectángulo redondeado"/>
            <p:cNvSpPr/>
            <p:nvPr/>
          </p:nvSpPr>
          <p:spPr>
            <a:xfrm>
              <a:off x="6012160" y="4941168"/>
              <a:ext cx="14401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1" name="10 Conector recto"/>
            <p:cNvCxnSpPr/>
            <p:nvPr/>
          </p:nvCxnSpPr>
          <p:spPr>
            <a:xfrm flipH="1">
              <a:off x="1619672" y="3645024"/>
              <a:ext cx="504056" cy="28803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11 Rectángulo redondeado"/>
            <p:cNvSpPr/>
            <p:nvPr/>
          </p:nvSpPr>
          <p:spPr>
            <a:xfrm>
              <a:off x="1187624" y="3933056"/>
              <a:ext cx="864096"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Rectángulo redondeado"/>
            <p:cNvSpPr/>
            <p:nvPr/>
          </p:nvSpPr>
          <p:spPr>
            <a:xfrm>
              <a:off x="7092280" y="1772816"/>
              <a:ext cx="792088"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cxnSp>
          <p:nvCxnSpPr>
            <p:cNvPr id="14" name="13 Conector recto"/>
            <p:cNvCxnSpPr/>
            <p:nvPr/>
          </p:nvCxnSpPr>
          <p:spPr>
            <a:xfrm flipH="1">
              <a:off x="7236296" y="2132856"/>
              <a:ext cx="504056" cy="28803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15 Rectángulo redondeado"/>
          <p:cNvSpPr/>
          <p:nvPr/>
        </p:nvSpPr>
        <p:spPr>
          <a:xfrm>
            <a:off x="2699792" y="6237312"/>
            <a:ext cx="3672408"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PLAN OF A ROMANESQUE CHURCH</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Rectángulo"/>
          <p:cNvSpPr/>
          <p:nvPr/>
        </p:nvSpPr>
        <p:spPr>
          <a:xfrm>
            <a:off x="0" y="0"/>
            <a:ext cx="9144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grpSp>
        <p:nvGrpSpPr>
          <p:cNvPr id="7" name="45 Grupo"/>
          <p:cNvGrpSpPr/>
          <p:nvPr/>
        </p:nvGrpSpPr>
        <p:grpSpPr>
          <a:xfrm>
            <a:off x="395536" y="332656"/>
            <a:ext cx="8539434" cy="6453336"/>
            <a:chOff x="395536" y="332656"/>
            <a:chExt cx="8539434" cy="6453336"/>
          </a:xfrm>
        </p:grpSpPr>
        <p:pic>
          <p:nvPicPr>
            <p:cNvPr id="2" name="Picture 10" descr="iglesi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7544" y="908720"/>
              <a:ext cx="8467426" cy="4995763"/>
            </a:xfrm>
            <a:prstGeom prst="rect">
              <a:avLst/>
            </a:prstGeom>
            <a:noFill/>
          </p:spPr>
        </p:pic>
        <p:sp>
          <p:nvSpPr>
            <p:cNvPr id="3" name="2 Rectángulo redondeado"/>
            <p:cNvSpPr/>
            <p:nvPr/>
          </p:nvSpPr>
          <p:spPr>
            <a:xfrm>
              <a:off x="2771800" y="1196752"/>
              <a:ext cx="129614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t>BARREL VAULT</a:t>
              </a:r>
              <a:endParaRPr lang="es-ES" sz="1300" dirty="0"/>
            </a:p>
          </p:txBody>
        </p:sp>
        <p:sp>
          <p:nvSpPr>
            <p:cNvPr id="4" name="3 Rectángulo redondeado"/>
            <p:cNvSpPr/>
            <p:nvPr/>
          </p:nvSpPr>
          <p:spPr>
            <a:xfrm>
              <a:off x="1835696" y="1628800"/>
              <a:ext cx="1008112"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BUTTRESS</a:t>
              </a:r>
              <a:endParaRPr lang="es-ES" sz="1400" dirty="0"/>
            </a:p>
          </p:txBody>
        </p:sp>
        <p:sp>
          <p:nvSpPr>
            <p:cNvPr id="5" name="4 Rectángulo redondeado"/>
            <p:cNvSpPr/>
            <p:nvPr/>
          </p:nvSpPr>
          <p:spPr>
            <a:xfrm>
              <a:off x="5436096" y="1052736"/>
              <a:ext cx="194421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CROSSING (THE PLACE WHERE THE TWO ARMS OF THE CHURCH CROSS</a:t>
              </a:r>
              <a:endParaRPr lang="es-ES" sz="1200" dirty="0"/>
            </a:p>
          </p:txBody>
        </p:sp>
        <p:sp>
          <p:nvSpPr>
            <p:cNvPr id="6" name="5 Rectángulo redondeado"/>
            <p:cNvSpPr/>
            <p:nvPr/>
          </p:nvSpPr>
          <p:spPr>
            <a:xfrm>
              <a:off x="6588224" y="1916832"/>
              <a:ext cx="180020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APSE CHAPELS OR RADIAL CHAPELS</a:t>
              </a:r>
              <a:endParaRPr lang="es-ES" sz="1400" dirty="0"/>
            </a:p>
          </p:txBody>
        </p:sp>
        <p:cxnSp>
          <p:nvCxnSpPr>
            <p:cNvPr id="8" name="7 Conector recto"/>
            <p:cNvCxnSpPr/>
            <p:nvPr/>
          </p:nvCxnSpPr>
          <p:spPr>
            <a:xfrm flipV="1">
              <a:off x="5940152" y="1628800"/>
              <a:ext cx="1584176"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9" name="8 Rectángulo redondeado"/>
            <p:cNvSpPr/>
            <p:nvPr/>
          </p:nvSpPr>
          <p:spPr>
            <a:xfrm>
              <a:off x="7524328" y="1412776"/>
              <a:ext cx="122413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APSE</a:t>
              </a:r>
              <a:endParaRPr lang="es-ES" sz="1600" dirty="0"/>
            </a:p>
          </p:txBody>
        </p:sp>
        <p:sp>
          <p:nvSpPr>
            <p:cNvPr id="10" name="9 Rectángulo redondeado"/>
            <p:cNvSpPr/>
            <p:nvPr/>
          </p:nvSpPr>
          <p:spPr>
            <a:xfrm>
              <a:off x="7164288" y="2708920"/>
              <a:ext cx="1332656"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AMBULATORY FOR PILGRIMS WHO COULD WALK AROUND  THE MAIN ALTAR</a:t>
              </a:r>
              <a:endParaRPr lang="es-ES" sz="1400" dirty="0"/>
            </a:p>
          </p:txBody>
        </p:sp>
        <p:sp>
          <p:nvSpPr>
            <p:cNvPr id="11" name="10 Rectángulo redondeado"/>
            <p:cNvSpPr/>
            <p:nvPr/>
          </p:nvSpPr>
          <p:spPr>
            <a:xfrm>
              <a:off x="6156176" y="4941168"/>
              <a:ext cx="14401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TRYFORIUM OR GALLERY</a:t>
              </a:r>
              <a:endParaRPr lang="es-ES" sz="1400" dirty="0"/>
            </a:p>
          </p:txBody>
        </p:sp>
        <p:sp>
          <p:nvSpPr>
            <p:cNvPr id="12" name="11 Rectángulo redondeado"/>
            <p:cNvSpPr/>
            <p:nvPr/>
          </p:nvSpPr>
          <p:spPr>
            <a:xfrm>
              <a:off x="611560" y="2276872"/>
              <a:ext cx="15121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smtClean="0"/>
                <a:t>BELL TOWERS </a:t>
              </a:r>
              <a:r>
                <a:rPr lang="es-ES" sz="1400" dirty="0" smtClean="0"/>
                <a:t>NEAR THE MAIN ENTRANCE</a:t>
              </a:r>
              <a:endParaRPr lang="es-ES" sz="1400" dirty="0"/>
            </a:p>
          </p:txBody>
        </p:sp>
        <p:sp>
          <p:nvSpPr>
            <p:cNvPr id="13" name="12 Rectángulo redondeado"/>
            <p:cNvSpPr/>
            <p:nvPr/>
          </p:nvSpPr>
          <p:spPr>
            <a:xfrm>
              <a:off x="467544" y="3356992"/>
              <a:ext cx="151216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THEY HAD BETWEEN  THREE AND FIVE NAVES. THE CENTRAL NAVE WAS HIGHER  THAN THE  OTHERS</a:t>
              </a:r>
              <a:endParaRPr lang="es-ES" sz="1200" dirty="0"/>
            </a:p>
          </p:txBody>
        </p:sp>
        <p:sp>
          <p:nvSpPr>
            <p:cNvPr id="14" name="13 Rectángulo redondeado"/>
            <p:cNvSpPr/>
            <p:nvPr/>
          </p:nvSpPr>
          <p:spPr>
            <a:xfrm>
              <a:off x="3131840" y="5949280"/>
              <a:ext cx="1008112"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MULLION</a:t>
              </a:r>
              <a:endParaRPr lang="es-ES" sz="1400" dirty="0"/>
            </a:p>
          </p:txBody>
        </p:sp>
        <p:sp>
          <p:nvSpPr>
            <p:cNvPr id="15" name="14 Rectángulo redondeado"/>
            <p:cNvSpPr/>
            <p:nvPr/>
          </p:nvSpPr>
          <p:spPr>
            <a:xfrm>
              <a:off x="611560" y="4941168"/>
              <a:ext cx="108012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PORCH OR PORTAL</a:t>
              </a:r>
              <a:endParaRPr lang="es-ES" sz="1400" dirty="0"/>
            </a:p>
          </p:txBody>
        </p:sp>
        <p:sp>
          <p:nvSpPr>
            <p:cNvPr id="16" name="15 Rectángulo redondeado"/>
            <p:cNvSpPr/>
            <p:nvPr/>
          </p:nvSpPr>
          <p:spPr>
            <a:xfrm>
              <a:off x="395536" y="5445224"/>
              <a:ext cx="158417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TYMPANUM AND ARCHIVOLTS</a:t>
              </a:r>
              <a:endParaRPr lang="es-ES" sz="1400" dirty="0"/>
            </a:p>
          </p:txBody>
        </p:sp>
        <p:sp>
          <p:nvSpPr>
            <p:cNvPr id="17" name="16 Rectángulo redondeado"/>
            <p:cNvSpPr/>
            <p:nvPr/>
          </p:nvSpPr>
          <p:spPr>
            <a:xfrm>
              <a:off x="3491880" y="332656"/>
              <a:ext cx="108012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TOWER CROSSING </a:t>
              </a:r>
              <a:endParaRPr lang="es-ES" sz="1400" dirty="0"/>
            </a:p>
          </p:txBody>
        </p:sp>
        <p:sp>
          <p:nvSpPr>
            <p:cNvPr id="18" name="17 Rectángulo redondeado"/>
            <p:cNvSpPr/>
            <p:nvPr/>
          </p:nvSpPr>
          <p:spPr>
            <a:xfrm>
              <a:off x="4788024" y="332656"/>
              <a:ext cx="108012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BASE OF DOME</a:t>
              </a:r>
              <a:endParaRPr lang="es-ES" sz="1400" dirty="0"/>
            </a:p>
          </p:txBody>
        </p:sp>
        <p:sp>
          <p:nvSpPr>
            <p:cNvPr id="19" name="18 Rectángulo redondeado"/>
            <p:cNvSpPr/>
            <p:nvPr/>
          </p:nvSpPr>
          <p:spPr>
            <a:xfrm>
              <a:off x="4788024" y="5229200"/>
              <a:ext cx="122413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CRUCIFORM PIER</a:t>
              </a:r>
              <a:endParaRPr lang="es-ES" sz="1400" dirty="0"/>
            </a:p>
          </p:txBody>
        </p:sp>
        <p:sp>
          <p:nvSpPr>
            <p:cNvPr id="20" name="19 Rectángulo redondeado"/>
            <p:cNvSpPr/>
            <p:nvPr/>
          </p:nvSpPr>
          <p:spPr>
            <a:xfrm>
              <a:off x="4139952" y="5661248"/>
              <a:ext cx="108012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SIDE AISLE</a:t>
              </a:r>
              <a:endParaRPr lang="es-ES" sz="1400" dirty="0"/>
            </a:p>
          </p:txBody>
        </p:sp>
        <p:sp>
          <p:nvSpPr>
            <p:cNvPr id="21" name="20 Rectángulo redondeado"/>
            <p:cNvSpPr/>
            <p:nvPr/>
          </p:nvSpPr>
          <p:spPr>
            <a:xfrm>
              <a:off x="7020272" y="4509120"/>
              <a:ext cx="1512168"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TRANSEPT OR CROSSING AISLE</a:t>
              </a:r>
              <a:endParaRPr lang="es-ES" sz="1400" dirty="0"/>
            </a:p>
          </p:txBody>
        </p:sp>
        <p:cxnSp>
          <p:nvCxnSpPr>
            <p:cNvPr id="23" name="22 Conector recto"/>
            <p:cNvCxnSpPr/>
            <p:nvPr/>
          </p:nvCxnSpPr>
          <p:spPr>
            <a:xfrm flipV="1">
              <a:off x="1619672" y="4365104"/>
              <a:ext cx="1152128" cy="720080"/>
            </a:xfrm>
            <a:prstGeom prst="line">
              <a:avLst/>
            </a:prstGeom>
          </p:spPr>
          <p:style>
            <a:lnRef idx="1">
              <a:schemeClr val="accent1"/>
            </a:lnRef>
            <a:fillRef idx="0">
              <a:schemeClr val="accent1"/>
            </a:fillRef>
            <a:effectRef idx="0">
              <a:schemeClr val="accent1"/>
            </a:effectRef>
            <a:fontRef idx="minor">
              <a:schemeClr val="tx1"/>
            </a:fontRef>
          </p:style>
        </p:cxnSp>
        <p:sp>
          <p:nvSpPr>
            <p:cNvPr id="24" name="23 Rectángulo redondeado"/>
            <p:cNvSpPr/>
            <p:nvPr/>
          </p:nvSpPr>
          <p:spPr>
            <a:xfrm>
              <a:off x="1043608" y="5949280"/>
              <a:ext cx="1080120"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FACADE</a:t>
              </a:r>
              <a:endParaRPr lang="es-ES" sz="1400" dirty="0"/>
            </a:p>
          </p:txBody>
        </p:sp>
        <p:sp>
          <p:nvSpPr>
            <p:cNvPr id="25" name="24 Rectángulo redondeado"/>
            <p:cNvSpPr/>
            <p:nvPr/>
          </p:nvSpPr>
          <p:spPr>
            <a:xfrm>
              <a:off x="1691680" y="6309320"/>
              <a:ext cx="1944216" cy="476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JAMBS AND TRUMPED SHAFED PORCH</a:t>
              </a:r>
              <a:endParaRPr lang="es-ES" sz="1400" dirty="0"/>
            </a:p>
          </p:txBody>
        </p:sp>
        <p:cxnSp>
          <p:nvCxnSpPr>
            <p:cNvPr id="27" name="26 Conector recto"/>
            <p:cNvCxnSpPr/>
            <p:nvPr/>
          </p:nvCxnSpPr>
          <p:spPr>
            <a:xfrm flipV="1">
              <a:off x="1835696" y="4653136"/>
              <a:ext cx="108012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flipH="1" flipV="1">
              <a:off x="2915816" y="4941168"/>
              <a:ext cx="504056"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flipH="1" flipV="1">
              <a:off x="3995936" y="4941168"/>
              <a:ext cx="36004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flipH="1" flipV="1">
              <a:off x="4860032" y="4149080"/>
              <a:ext cx="288032"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flipH="1">
              <a:off x="6516216" y="494116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flipH="1" flipV="1">
              <a:off x="5796136" y="3789040"/>
              <a:ext cx="129614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40 Conector recto"/>
            <p:cNvCxnSpPr>
              <a:stCxn id="18" idx="2"/>
            </p:cNvCxnSpPr>
            <p:nvPr/>
          </p:nvCxnSpPr>
          <p:spPr>
            <a:xfrm flipH="1">
              <a:off x="4932040" y="764704"/>
              <a:ext cx="396044"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4211960" y="692696"/>
              <a:ext cx="288032"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flipV="1">
              <a:off x="2267744" y="5013176"/>
              <a:ext cx="504056" cy="1296144"/>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Rectángulo"/>
          <p:cNvSpPr/>
          <p:nvPr/>
        </p:nvSpPr>
        <p:spPr>
          <a:xfrm>
            <a:off x="0" y="0"/>
            <a:ext cx="9144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grpSp>
        <p:nvGrpSpPr>
          <p:cNvPr id="7" name="45 Grupo"/>
          <p:cNvGrpSpPr/>
          <p:nvPr/>
        </p:nvGrpSpPr>
        <p:grpSpPr>
          <a:xfrm>
            <a:off x="323528" y="404664"/>
            <a:ext cx="8539434" cy="6453336"/>
            <a:chOff x="395536" y="332656"/>
            <a:chExt cx="8539434" cy="6453336"/>
          </a:xfrm>
        </p:grpSpPr>
        <p:pic>
          <p:nvPicPr>
            <p:cNvPr id="2" name="Picture 10" descr="iglesi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7544" y="908720"/>
              <a:ext cx="8467426" cy="4995763"/>
            </a:xfrm>
            <a:prstGeom prst="rect">
              <a:avLst/>
            </a:prstGeom>
            <a:noFill/>
          </p:spPr>
        </p:pic>
        <p:sp>
          <p:nvSpPr>
            <p:cNvPr id="3" name="2 Rectángulo redondeado"/>
            <p:cNvSpPr/>
            <p:nvPr/>
          </p:nvSpPr>
          <p:spPr>
            <a:xfrm>
              <a:off x="2771800" y="1196752"/>
              <a:ext cx="129614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00" dirty="0"/>
            </a:p>
          </p:txBody>
        </p:sp>
        <p:sp>
          <p:nvSpPr>
            <p:cNvPr id="4" name="3 Rectángulo redondeado"/>
            <p:cNvSpPr/>
            <p:nvPr/>
          </p:nvSpPr>
          <p:spPr>
            <a:xfrm>
              <a:off x="1835696" y="1628800"/>
              <a:ext cx="1008112"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5" name="4 Rectángulo redondeado"/>
            <p:cNvSpPr/>
            <p:nvPr/>
          </p:nvSpPr>
          <p:spPr>
            <a:xfrm>
              <a:off x="5436096" y="1052736"/>
              <a:ext cx="194421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p>
          </p:txBody>
        </p:sp>
        <p:sp>
          <p:nvSpPr>
            <p:cNvPr id="6" name="5 Rectángulo redondeado"/>
            <p:cNvSpPr/>
            <p:nvPr/>
          </p:nvSpPr>
          <p:spPr>
            <a:xfrm>
              <a:off x="6588224" y="1916832"/>
              <a:ext cx="180020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cxnSp>
          <p:nvCxnSpPr>
            <p:cNvPr id="8" name="7 Conector recto"/>
            <p:cNvCxnSpPr/>
            <p:nvPr/>
          </p:nvCxnSpPr>
          <p:spPr>
            <a:xfrm flipV="1">
              <a:off x="5940152" y="1628800"/>
              <a:ext cx="1584176"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9" name="8 Rectángulo redondeado"/>
            <p:cNvSpPr/>
            <p:nvPr/>
          </p:nvSpPr>
          <p:spPr>
            <a:xfrm>
              <a:off x="7524328" y="1412776"/>
              <a:ext cx="122413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10" name="9 Rectángulo redondeado"/>
            <p:cNvSpPr/>
            <p:nvPr/>
          </p:nvSpPr>
          <p:spPr>
            <a:xfrm>
              <a:off x="7164288" y="2708920"/>
              <a:ext cx="1332656"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11" name="10 Rectángulo redondeado"/>
            <p:cNvSpPr/>
            <p:nvPr/>
          </p:nvSpPr>
          <p:spPr>
            <a:xfrm>
              <a:off x="6156176" y="4941168"/>
              <a:ext cx="14401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12" name="11 Rectángulo redondeado"/>
            <p:cNvSpPr/>
            <p:nvPr/>
          </p:nvSpPr>
          <p:spPr>
            <a:xfrm>
              <a:off x="611560" y="2276872"/>
              <a:ext cx="15121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13" name="12 Rectángulo redondeado"/>
            <p:cNvSpPr/>
            <p:nvPr/>
          </p:nvSpPr>
          <p:spPr>
            <a:xfrm>
              <a:off x="467544" y="3356992"/>
              <a:ext cx="151216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p>
          </p:txBody>
        </p:sp>
        <p:sp>
          <p:nvSpPr>
            <p:cNvPr id="14" name="13 Rectángulo redondeado"/>
            <p:cNvSpPr/>
            <p:nvPr/>
          </p:nvSpPr>
          <p:spPr>
            <a:xfrm>
              <a:off x="3131840" y="5949280"/>
              <a:ext cx="1008112"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15" name="14 Rectángulo redondeado"/>
            <p:cNvSpPr/>
            <p:nvPr/>
          </p:nvSpPr>
          <p:spPr>
            <a:xfrm>
              <a:off x="611560" y="4941168"/>
              <a:ext cx="108012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16" name="15 Rectángulo redondeado"/>
            <p:cNvSpPr/>
            <p:nvPr/>
          </p:nvSpPr>
          <p:spPr>
            <a:xfrm>
              <a:off x="395536" y="5445224"/>
              <a:ext cx="158417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17" name="16 Rectángulo redondeado"/>
            <p:cNvSpPr/>
            <p:nvPr/>
          </p:nvSpPr>
          <p:spPr>
            <a:xfrm>
              <a:off x="3491880" y="332656"/>
              <a:ext cx="108012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 </a:t>
              </a:r>
              <a:endParaRPr lang="es-ES" sz="1400" dirty="0"/>
            </a:p>
          </p:txBody>
        </p:sp>
        <p:sp>
          <p:nvSpPr>
            <p:cNvPr id="18" name="17 Rectángulo redondeado"/>
            <p:cNvSpPr/>
            <p:nvPr/>
          </p:nvSpPr>
          <p:spPr>
            <a:xfrm>
              <a:off x="4788024" y="332656"/>
              <a:ext cx="108012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19" name="18 Rectángulo redondeado"/>
            <p:cNvSpPr/>
            <p:nvPr/>
          </p:nvSpPr>
          <p:spPr>
            <a:xfrm>
              <a:off x="4788024" y="5229200"/>
              <a:ext cx="122413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20" name="19 Rectángulo redondeado"/>
            <p:cNvSpPr/>
            <p:nvPr/>
          </p:nvSpPr>
          <p:spPr>
            <a:xfrm>
              <a:off x="4139952" y="5661248"/>
              <a:ext cx="108012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21" name="20 Rectángulo redondeado"/>
            <p:cNvSpPr/>
            <p:nvPr/>
          </p:nvSpPr>
          <p:spPr>
            <a:xfrm>
              <a:off x="7020272" y="4509120"/>
              <a:ext cx="1512168"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cxnSp>
          <p:nvCxnSpPr>
            <p:cNvPr id="23" name="22 Conector recto"/>
            <p:cNvCxnSpPr/>
            <p:nvPr/>
          </p:nvCxnSpPr>
          <p:spPr>
            <a:xfrm flipV="1">
              <a:off x="1619672" y="4365104"/>
              <a:ext cx="1152128" cy="720080"/>
            </a:xfrm>
            <a:prstGeom prst="line">
              <a:avLst/>
            </a:prstGeom>
          </p:spPr>
          <p:style>
            <a:lnRef idx="1">
              <a:schemeClr val="accent1"/>
            </a:lnRef>
            <a:fillRef idx="0">
              <a:schemeClr val="accent1"/>
            </a:fillRef>
            <a:effectRef idx="0">
              <a:schemeClr val="accent1"/>
            </a:effectRef>
            <a:fontRef idx="minor">
              <a:schemeClr val="tx1"/>
            </a:fontRef>
          </p:style>
        </p:cxnSp>
        <p:sp>
          <p:nvSpPr>
            <p:cNvPr id="24" name="23 Rectángulo redondeado"/>
            <p:cNvSpPr/>
            <p:nvPr/>
          </p:nvSpPr>
          <p:spPr>
            <a:xfrm>
              <a:off x="1043608" y="5949280"/>
              <a:ext cx="1080120"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25" name="24 Rectángulo redondeado"/>
            <p:cNvSpPr/>
            <p:nvPr/>
          </p:nvSpPr>
          <p:spPr>
            <a:xfrm>
              <a:off x="1691680" y="6309320"/>
              <a:ext cx="1944216" cy="476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cxnSp>
          <p:nvCxnSpPr>
            <p:cNvPr id="27" name="26 Conector recto"/>
            <p:cNvCxnSpPr/>
            <p:nvPr/>
          </p:nvCxnSpPr>
          <p:spPr>
            <a:xfrm flipV="1">
              <a:off x="1835696" y="4653136"/>
              <a:ext cx="108012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flipH="1" flipV="1">
              <a:off x="2915816" y="4941168"/>
              <a:ext cx="504056"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flipH="1" flipV="1">
              <a:off x="3995936" y="4941168"/>
              <a:ext cx="36004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flipH="1" flipV="1">
              <a:off x="4860032" y="4149080"/>
              <a:ext cx="288032"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flipH="1">
              <a:off x="6516216" y="494116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flipH="1" flipV="1">
              <a:off x="5796136" y="3789040"/>
              <a:ext cx="129614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40 Conector recto"/>
            <p:cNvCxnSpPr>
              <a:stCxn id="18" idx="2"/>
            </p:cNvCxnSpPr>
            <p:nvPr/>
          </p:nvCxnSpPr>
          <p:spPr>
            <a:xfrm flipH="1">
              <a:off x="4932040" y="764704"/>
              <a:ext cx="396044"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4211960" y="692696"/>
              <a:ext cx="288032"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flipV="1">
              <a:off x="2267744" y="5013176"/>
              <a:ext cx="504056" cy="1296144"/>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9144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grpSp>
        <p:nvGrpSpPr>
          <p:cNvPr id="2" name="7 Grupo"/>
          <p:cNvGrpSpPr/>
          <p:nvPr/>
        </p:nvGrpSpPr>
        <p:grpSpPr>
          <a:xfrm>
            <a:off x="539552" y="116632"/>
            <a:ext cx="8064896" cy="6480720"/>
            <a:chOff x="539552" y="116632"/>
            <a:chExt cx="8064896" cy="6480720"/>
          </a:xfrm>
        </p:grpSpPr>
        <p:grpSp>
          <p:nvGrpSpPr>
            <p:cNvPr id="3" name="5 Grupo"/>
            <p:cNvGrpSpPr/>
            <p:nvPr/>
          </p:nvGrpSpPr>
          <p:grpSpPr>
            <a:xfrm>
              <a:off x="539552" y="144016"/>
              <a:ext cx="8064896" cy="6453336"/>
              <a:chOff x="278455" y="0"/>
              <a:chExt cx="8064896" cy="6453336"/>
            </a:xfrm>
          </p:grpSpPr>
          <p:pic>
            <p:nvPicPr>
              <p:cNvPr id="7170" name="Picture 2" descr="http://bp1.blogger.com/__QhU7ICd05k/SHJthjTHj0I/AAAAAAAAAGY/_xUWfXMj_wc/s400/795px-Conques_-_Abbatiale_Sainte-Foy_23.jpg"/>
              <p:cNvPicPr>
                <a:picLocks noChangeAspect="1" noChangeArrowheads="1"/>
              </p:cNvPicPr>
              <p:nvPr/>
            </p:nvPicPr>
            <p:blipFill>
              <a:blip r:embed="rId2" cstate="print"/>
              <a:srcRect/>
              <a:stretch>
                <a:fillRect/>
              </a:stretch>
            </p:blipFill>
            <p:spPr bwMode="auto">
              <a:xfrm>
                <a:off x="278455" y="2132856"/>
                <a:ext cx="5786575" cy="4320480"/>
              </a:xfrm>
              <a:prstGeom prst="rect">
                <a:avLst/>
              </a:prstGeom>
              <a:noFill/>
            </p:spPr>
          </p:pic>
          <p:pic>
            <p:nvPicPr>
              <p:cNvPr id="7172" name="Picture 4" descr="http://www.art-roman.net/conques/conques1.jpg"/>
              <p:cNvPicPr>
                <a:picLocks noChangeAspect="1" noChangeArrowheads="1"/>
              </p:cNvPicPr>
              <p:nvPr/>
            </p:nvPicPr>
            <p:blipFill>
              <a:blip r:embed="rId3" cstate="print"/>
              <a:srcRect/>
              <a:stretch>
                <a:fillRect/>
              </a:stretch>
            </p:blipFill>
            <p:spPr bwMode="auto">
              <a:xfrm>
                <a:off x="2798735" y="0"/>
                <a:ext cx="3264895" cy="2476501"/>
              </a:xfrm>
              <a:prstGeom prst="rect">
                <a:avLst/>
              </a:prstGeom>
              <a:noFill/>
            </p:spPr>
          </p:pic>
          <p:pic>
            <p:nvPicPr>
              <p:cNvPr id="7174" name="Picture 6" descr="http://www.art-roman.net/conques/conques2.jpg">
                <a:hlinkClick r:id=""/>
              </p:cNvPr>
              <p:cNvPicPr>
                <a:picLocks noChangeAspect="1" noChangeArrowheads="1"/>
              </p:cNvPicPr>
              <p:nvPr/>
            </p:nvPicPr>
            <p:blipFill>
              <a:blip r:embed="rId4" cstate="print"/>
              <a:srcRect/>
              <a:stretch>
                <a:fillRect/>
              </a:stretch>
            </p:blipFill>
            <p:spPr bwMode="auto">
              <a:xfrm>
                <a:off x="6084168" y="3212976"/>
                <a:ext cx="2259183" cy="3240360"/>
              </a:xfrm>
              <a:prstGeom prst="rect">
                <a:avLst/>
              </a:prstGeom>
              <a:noFill/>
            </p:spPr>
          </p:pic>
          <p:pic>
            <p:nvPicPr>
              <p:cNvPr id="7176" name="Picture 8" descr="http://www.art-roman.net/conques/conques6.jpg">
                <a:hlinkClick r:id=""/>
              </p:cNvPr>
              <p:cNvPicPr>
                <a:picLocks noChangeAspect="1" noChangeArrowheads="1"/>
              </p:cNvPicPr>
              <p:nvPr/>
            </p:nvPicPr>
            <p:blipFill>
              <a:blip r:embed="rId5" cstate="print"/>
              <a:srcRect/>
              <a:stretch>
                <a:fillRect/>
              </a:stretch>
            </p:blipFill>
            <p:spPr bwMode="auto">
              <a:xfrm>
                <a:off x="6084168" y="0"/>
                <a:ext cx="2219712" cy="3212976"/>
              </a:xfrm>
              <a:prstGeom prst="rect">
                <a:avLst/>
              </a:prstGeom>
              <a:noFill/>
            </p:spPr>
          </p:pic>
        </p:grpSp>
        <p:pic>
          <p:nvPicPr>
            <p:cNvPr id="7178" name="Picture 10" descr="http://web.educastur.princast.es/proyectos/jimena/pj_leontinaai/arte/webimarte2/WEBIMAG/ROMANICO/imagenes/conqpl2.jpg"/>
            <p:cNvPicPr>
              <a:picLocks noChangeAspect="1" noChangeArrowheads="1"/>
            </p:cNvPicPr>
            <p:nvPr/>
          </p:nvPicPr>
          <p:blipFill>
            <a:blip r:embed="rId6" cstate="print"/>
            <a:srcRect/>
            <a:stretch>
              <a:fillRect/>
            </a:stretch>
          </p:blipFill>
          <p:spPr bwMode="auto">
            <a:xfrm>
              <a:off x="539552" y="116632"/>
              <a:ext cx="2520280" cy="2160240"/>
            </a:xfrm>
            <a:prstGeom prst="rect">
              <a:avLst/>
            </a:prstGeom>
            <a:noFill/>
          </p:spPr>
        </p:pic>
      </p:grpSp>
      <p:sp>
        <p:nvSpPr>
          <p:cNvPr id="9" name="8 Rectángulo"/>
          <p:cNvSpPr/>
          <p:nvPr/>
        </p:nvSpPr>
        <p:spPr>
          <a:xfrm>
            <a:off x="539552" y="6093296"/>
            <a:ext cx="4463850" cy="584775"/>
          </a:xfrm>
          <a:prstGeom prst="rect">
            <a:avLst/>
          </a:prstGeom>
          <a:noFill/>
        </p:spPr>
        <p:txBody>
          <a:bodyPr wrap="none" lIns="91440" tIns="45720" rIns="91440" bIns="45720">
            <a:spAutoFit/>
          </a:bodyPr>
          <a:lstStyle/>
          <a:p>
            <a:pPr algn="ctr"/>
            <a:r>
              <a:rPr lang="es-E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SAINTE-FOY IN CONQUES</a:t>
            </a:r>
            <a:endParaRPr lang="es-E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pic>
        <p:nvPicPr>
          <p:cNvPr id="6146" name="Picture 2" descr="http://upload.wikimedia.org/wikipedia/commons/thumb/f/fc/Nef_de_la_basilique_de_V%C3%A9zelay_%C3%A0_14h27_le_23_juin_1976.jpg/250px-Nef_de_la_basilique_de_V%C3%A9zelay_%C3%A0_14h27_le_23_juin_1976.jpg"/>
          <p:cNvPicPr>
            <a:picLocks noChangeAspect="1" noChangeArrowheads="1"/>
          </p:cNvPicPr>
          <p:nvPr/>
        </p:nvPicPr>
        <p:blipFill>
          <a:blip r:embed="rId2" cstate="print"/>
          <a:srcRect/>
          <a:stretch>
            <a:fillRect/>
          </a:stretch>
        </p:blipFill>
        <p:spPr bwMode="auto">
          <a:xfrm>
            <a:off x="6588224" y="3140968"/>
            <a:ext cx="2381250" cy="3219451"/>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8" name="Picture 4" descr="http://www.mtholyoke.edu/acad/intdept/pnp/images/cath1-13.jpg"/>
          <p:cNvPicPr>
            <a:picLocks noChangeAspect="1" noChangeArrowheads="1"/>
          </p:cNvPicPr>
          <p:nvPr/>
        </p:nvPicPr>
        <p:blipFill>
          <a:blip r:embed="rId3" cstate="print"/>
          <a:srcRect/>
          <a:stretch>
            <a:fillRect/>
          </a:stretch>
        </p:blipFill>
        <p:spPr bwMode="auto">
          <a:xfrm>
            <a:off x="251520" y="2114551"/>
            <a:ext cx="6336704" cy="4237672"/>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http://1.bp.blogspot.com/-GywSxNIXBgM/TkkLUQzwG3I/AAAAAAAAAWc/3NXZU0jJPUg/s1600/Vezelay_Abbey-Yonne-image.jpg"/>
          <p:cNvPicPr>
            <a:picLocks noChangeAspect="1" noChangeArrowheads="1"/>
          </p:cNvPicPr>
          <p:nvPr/>
        </p:nvPicPr>
        <p:blipFill>
          <a:blip r:embed="rId4" cstate="print"/>
          <a:srcRect/>
          <a:stretch>
            <a:fillRect/>
          </a:stretch>
        </p:blipFill>
        <p:spPr bwMode="auto">
          <a:xfrm>
            <a:off x="6588224" y="0"/>
            <a:ext cx="2376264" cy="3284379"/>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2051720" y="620688"/>
            <a:ext cx="24482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accent1">
                    <a:lumMod val="50000"/>
                  </a:schemeClr>
                </a:solidFill>
                <a:latin typeface="Aharoni" pitchFamily="2" charset="-79"/>
                <a:cs typeface="Aharoni" pitchFamily="2" charset="-79"/>
              </a:rPr>
              <a:t>VEZELAY ABBEY</a:t>
            </a:r>
            <a:endParaRPr lang="es-ES" dirty="0">
              <a:solidFill>
                <a:schemeClr val="accent1">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box(in)">
                                      <p:cBhvr>
                                        <p:cTn id="7" dur="500"/>
                                        <p:tgtEl>
                                          <p:spTgt spid="61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ox(in)">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pic>
        <p:nvPicPr>
          <p:cNvPr id="5126" name="Picture 6" descr="http://upload.wikimedia.org/wikipedia/commons/0/0a/Moissac_facade_SaintPierre.jpg"/>
          <p:cNvPicPr>
            <a:picLocks noChangeAspect="1" noChangeArrowheads="1"/>
          </p:cNvPicPr>
          <p:nvPr/>
        </p:nvPicPr>
        <p:blipFill>
          <a:blip r:embed="rId2" cstate="print"/>
          <a:srcRect/>
          <a:stretch>
            <a:fillRect/>
          </a:stretch>
        </p:blipFill>
        <p:spPr bwMode="auto">
          <a:xfrm>
            <a:off x="395536" y="188640"/>
            <a:ext cx="8247659" cy="6192688"/>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4960513" y="548680"/>
            <a:ext cx="2962991" cy="400110"/>
          </a:xfrm>
          <a:prstGeom prst="rect">
            <a:avLst/>
          </a:prstGeom>
        </p:spPr>
        <p:txBody>
          <a:bodyPr wrap="none">
            <a:spAutoFit/>
          </a:bodyPr>
          <a:lstStyle/>
          <a:p>
            <a:pPr algn="ct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SAINT PETER´S IN MOISAC</a:t>
            </a:r>
            <a:endPar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pic>
        <p:nvPicPr>
          <p:cNvPr id="4098" name="Picture 2" descr="http://t2.gstatic.com/images?q=tbn:ANd9GcS0lOrk1i3qDbe4MCMXy2Fg8plKWooxAVFa9eVw-J3-C_HN_PzVUvDLX5GRbQ"/>
          <p:cNvPicPr>
            <a:picLocks noChangeAspect="1" noChangeArrowheads="1"/>
          </p:cNvPicPr>
          <p:nvPr/>
        </p:nvPicPr>
        <p:blipFill>
          <a:blip r:embed="rId2" cstate="print"/>
          <a:srcRect/>
          <a:stretch>
            <a:fillRect/>
          </a:stretch>
        </p:blipFill>
        <p:spPr bwMode="auto">
          <a:xfrm>
            <a:off x="395536" y="1052736"/>
            <a:ext cx="4196685" cy="4608512"/>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descr="http://www.toms-travels.net/wp-content/uploads/2011/09/durham-4.jpg"/>
          <p:cNvPicPr>
            <a:picLocks noChangeAspect="1" noChangeArrowheads="1"/>
          </p:cNvPicPr>
          <p:nvPr/>
        </p:nvPicPr>
        <p:blipFill>
          <a:blip r:embed="rId3" cstate="print"/>
          <a:srcRect/>
          <a:stretch>
            <a:fillRect/>
          </a:stretch>
        </p:blipFill>
        <p:spPr bwMode="auto">
          <a:xfrm>
            <a:off x="4499992" y="1052736"/>
            <a:ext cx="4417251" cy="4608512"/>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3 Rectángulo"/>
          <p:cNvSpPr/>
          <p:nvPr/>
        </p:nvSpPr>
        <p:spPr>
          <a:xfrm>
            <a:off x="5177177" y="6021288"/>
            <a:ext cx="3055645" cy="461665"/>
          </a:xfrm>
          <a:prstGeom prst="rect">
            <a:avLst/>
          </a:prstGeom>
        </p:spPr>
        <p:txBody>
          <a:bodyPr wrap="none">
            <a:spAutoFit/>
          </a:bodyPr>
          <a:lstStyle/>
          <a:p>
            <a:pPr algn="ct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DURHAM CATHEDRAL</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grpSp>
        <p:nvGrpSpPr>
          <p:cNvPr id="2" name="4 Grupo"/>
          <p:cNvGrpSpPr/>
          <p:nvPr/>
        </p:nvGrpSpPr>
        <p:grpSpPr>
          <a:xfrm>
            <a:off x="251520" y="620688"/>
            <a:ext cx="8676456" cy="4104456"/>
            <a:chOff x="251520" y="404664"/>
            <a:chExt cx="8676456" cy="4104456"/>
          </a:xfrm>
        </p:grpSpPr>
        <p:pic>
          <p:nvPicPr>
            <p:cNvPr id="2050" name="Picture 2" descr="http://2.bp.blogspot.com/_onB-4lmtWgk/So6R-eCcZnI/AAAAAAAAHJw/ED600DHm3AE/s400/worms_html_5594cd81.jpg"/>
            <p:cNvPicPr>
              <a:picLocks noChangeAspect="1" noChangeArrowheads="1"/>
            </p:cNvPicPr>
            <p:nvPr/>
          </p:nvPicPr>
          <p:blipFill>
            <a:blip r:embed="rId2" cstate="print"/>
            <a:srcRect/>
            <a:stretch>
              <a:fillRect/>
            </a:stretch>
          </p:blipFill>
          <p:spPr bwMode="auto">
            <a:xfrm>
              <a:off x="251520" y="404664"/>
              <a:ext cx="3219450" cy="4104456"/>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http://www.worms.de/deutsch/tourismus/bildergalerie/galerien/Wormser_Dom/Chrombild__Dom.jpg"/>
            <p:cNvPicPr>
              <a:picLocks noChangeAspect="1" noChangeArrowheads="1"/>
            </p:cNvPicPr>
            <p:nvPr/>
          </p:nvPicPr>
          <p:blipFill>
            <a:blip r:embed="rId3" cstate="print"/>
            <a:srcRect/>
            <a:stretch>
              <a:fillRect/>
            </a:stretch>
          </p:blipFill>
          <p:spPr bwMode="auto">
            <a:xfrm>
              <a:off x="3419872" y="404664"/>
              <a:ext cx="5508104" cy="4104456"/>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4" name="3 Rectángulo"/>
          <p:cNvSpPr/>
          <p:nvPr/>
        </p:nvSpPr>
        <p:spPr>
          <a:xfrm>
            <a:off x="4939166" y="5085184"/>
            <a:ext cx="3273268" cy="523220"/>
          </a:xfrm>
          <a:prstGeom prst="rect">
            <a:avLst/>
          </a:prstGeom>
        </p:spPr>
        <p:txBody>
          <a:bodyPr wrap="none">
            <a:spAutoFit/>
          </a:bodyPr>
          <a:lstStyle/>
          <a:p>
            <a:pPr algn="ctr"/>
            <a:r>
              <a:rPr lang="es-E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WORMS CATHEDRAL</a:t>
            </a:r>
            <a:endPar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pic>
        <p:nvPicPr>
          <p:cNvPr id="1026" name="Picture 2" descr="http://www.traveldestinationinfo.com/pisa/wp-content/uploads/2011/09/Leaning-Tower-of-Pisa-Italy-3.jpg"/>
          <p:cNvPicPr>
            <a:picLocks noChangeAspect="1" noChangeArrowheads="1"/>
          </p:cNvPicPr>
          <p:nvPr/>
        </p:nvPicPr>
        <p:blipFill>
          <a:blip r:embed="rId2" cstate="print"/>
          <a:srcRect/>
          <a:stretch>
            <a:fillRect/>
          </a:stretch>
        </p:blipFill>
        <p:spPr bwMode="auto">
          <a:xfrm>
            <a:off x="1475656" y="620688"/>
            <a:ext cx="6480720" cy="5184578"/>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2 Rectángulo"/>
          <p:cNvSpPr/>
          <p:nvPr/>
        </p:nvSpPr>
        <p:spPr>
          <a:xfrm>
            <a:off x="3883956" y="6093296"/>
            <a:ext cx="3975384" cy="461665"/>
          </a:xfrm>
          <a:prstGeom prst="rect">
            <a:avLst/>
          </a:prstGeom>
        </p:spPr>
        <p:txBody>
          <a:bodyPr wrap="none">
            <a:spAutoFit/>
          </a:bodyPr>
          <a:lstStyle/>
          <a:p>
            <a:pPr algn="ct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LEANING TOWER OF PISA</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323528" y="980728"/>
          <a:ext cx="8424936"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2123728" y="188640"/>
            <a:ext cx="482453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QUESTIONS TO THINK ABOUT?</a:t>
            </a:r>
            <a:endParaRPr lang="es-E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pic>
        <p:nvPicPr>
          <p:cNvPr id="34820" name="Picture 4" descr="http://esunmomento.es/Arte/Fromista%201.jpg"/>
          <p:cNvPicPr>
            <a:picLocks noChangeAspect="1" noChangeArrowheads="1"/>
          </p:cNvPicPr>
          <p:nvPr/>
        </p:nvPicPr>
        <p:blipFill>
          <a:blip r:embed="rId2" cstate="print"/>
          <a:srcRect/>
          <a:stretch>
            <a:fillRect/>
          </a:stretch>
        </p:blipFill>
        <p:spPr bwMode="auto">
          <a:xfrm>
            <a:off x="899592" y="548680"/>
            <a:ext cx="7283964" cy="5472608"/>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3 Rectángulo"/>
          <p:cNvSpPr/>
          <p:nvPr/>
        </p:nvSpPr>
        <p:spPr>
          <a:xfrm>
            <a:off x="4692198" y="6165304"/>
            <a:ext cx="3655040" cy="461665"/>
          </a:xfrm>
          <a:prstGeom prst="rect">
            <a:avLst/>
          </a:prstGeom>
        </p:spPr>
        <p:txBody>
          <a:bodyPr wrap="none">
            <a:spAutoFit/>
          </a:bodyPr>
          <a:lstStyle/>
          <a:p>
            <a:pPr algn="ct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SAN MARTÍN DE FROMISTA</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pic>
        <p:nvPicPr>
          <p:cNvPr id="1026" name="Picture 2" descr="Imagen"/>
          <p:cNvPicPr>
            <a:picLocks noChangeAspect="1" noChangeArrowheads="1"/>
          </p:cNvPicPr>
          <p:nvPr/>
        </p:nvPicPr>
        <p:blipFill>
          <a:blip r:embed="rId2" cstate="print"/>
          <a:srcRect l="12273" r="9318" b="485"/>
          <a:stretch>
            <a:fillRect/>
          </a:stretch>
        </p:blipFill>
        <p:spPr bwMode="auto">
          <a:xfrm>
            <a:off x="357158" y="428604"/>
            <a:ext cx="8515932" cy="607223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pic>
        <p:nvPicPr>
          <p:cNvPr id="102402" name="Picture 2" descr="E:\DCIM\102MSDCF\DSC00797.JPG"/>
          <p:cNvPicPr>
            <a:picLocks noChangeAspect="1" noChangeArrowheads="1"/>
          </p:cNvPicPr>
          <p:nvPr/>
        </p:nvPicPr>
        <p:blipFill>
          <a:blip r:embed="rId2" cstate="print"/>
          <a:srcRect/>
          <a:stretch>
            <a:fillRect/>
          </a:stretch>
        </p:blipFill>
        <p:spPr bwMode="auto">
          <a:xfrm>
            <a:off x="20645550" y="2714620"/>
            <a:ext cx="18288000" cy="10287000"/>
          </a:xfrm>
          <a:prstGeom prst="rect">
            <a:avLst/>
          </a:prstGeom>
          <a:noFill/>
        </p:spPr>
      </p:pic>
      <p:pic>
        <p:nvPicPr>
          <p:cNvPr id="102403" name="Picture 3" descr="E:\DCIM\102MSDCF\DSC00797.JPG"/>
          <p:cNvPicPr>
            <a:picLocks noChangeAspect="1" noChangeArrowheads="1"/>
          </p:cNvPicPr>
          <p:nvPr/>
        </p:nvPicPr>
        <p:blipFill>
          <a:blip r:embed="rId2" cstate="print"/>
          <a:srcRect l="15169" r="8356"/>
          <a:stretch>
            <a:fillRect/>
          </a:stretch>
        </p:blipFill>
        <p:spPr bwMode="auto">
          <a:xfrm>
            <a:off x="214282" y="214290"/>
            <a:ext cx="8643998" cy="635795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graphicFrame>
        <p:nvGraphicFramePr>
          <p:cNvPr id="7" name="6 Diagrama"/>
          <p:cNvGraphicFramePr/>
          <p:nvPr/>
        </p:nvGraphicFramePr>
        <p:xfrm>
          <a:off x="179512" y="-171400"/>
          <a:ext cx="8820472" cy="684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611560" y="404664"/>
          <a:ext cx="792088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539552" y="548680"/>
            <a:ext cx="4320480" cy="1477328"/>
          </a:xfrm>
          <a:prstGeom prst="rect">
            <a:avLst/>
          </a:prstGeom>
          <a:noFill/>
        </p:spPr>
        <p:txBody>
          <a:bodyPr wrap="square" rtlCol="0">
            <a:spAutoFit/>
          </a:bodyPr>
          <a:lstStyle/>
          <a:p>
            <a:pPr lvl="0"/>
            <a:r>
              <a:rPr lang="es-ES" b="1" dirty="0">
                <a:solidFill>
                  <a:schemeClr val="bg1"/>
                </a:solidFill>
                <a:latin typeface="Aharoni" pitchFamily="2" charset="-79"/>
                <a:cs typeface="Aharoni" pitchFamily="2" charset="-79"/>
              </a:rPr>
              <a:t>THE EXPANSION OF </a:t>
            </a:r>
            <a:r>
              <a:rPr lang="es-ES" b="1" dirty="0" smtClean="0">
                <a:solidFill>
                  <a:schemeClr val="bg1"/>
                </a:solidFill>
                <a:latin typeface="Aharoni" pitchFamily="2" charset="-79"/>
                <a:cs typeface="Aharoni" pitchFamily="2" charset="-79"/>
              </a:rPr>
              <a:t>ROMANESQUE ART </a:t>
            </a:r>
            <a:r>
              <a:rPr lang="es-ES" b="1" dirty="0">
                <a:solidFill>
                  <a:schemeClr val="bg1"/>
                </a:solidFill>
                <a:latin typeface="Aharoni" pitchFamily="2" charset="-79"/>
                <a:cs typeface="Aharoni" pitchFamily="2" charset="-79"/>
              </a:rPr>
              <a:t>WAS CONNECTED TO THE STRENGTHENING OF THE CHURCH </a:t>
            </a:r>
            <a:r>
              <a:rPr lang="es-ES" b="1" dirty="0" smtClean="0">
                <a:solidFill>
                  <a:schemeClr val="bg1"/>
                </a:solidFill>
                <a:latin typeface="Aharoni" pitchFamily="2" charset="-79"/>
                <a:cs typeface="Aharoni" pitchFamily="2" charset="-79"/>
              </a:rPr>
              <a:t>ON </a:t>
            </a:r>
            <a:r>
              <a:rPr lang="es-ES" b="1" dirty="0">
                <a:solidFill>
                  <a:schemeClr val="bg1"/>
                </a:solidFill>
                <a:latin typeface="Aharoni" pitchFamily="2" charset="-79"/>
                <a:cs typeface="Aharoni" pitchFamily="2" charset="-79"/>
              </a:rPr>
              <a:t>THE CONTINENT</a:t>
            </a:r>
          </a:p>
          <a:p>
            <a:endParaRPr lang="es-E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2" name="1 Rectángulo"/>
          <p:cNvSpPr/>
          <p:nvPr/>
        </p:nvSpPr>
        <p:spPr>
          <a:xfrm>
            <a:off x="1835696" y="260648"/>
            <a:ext cx="568863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FEATURES OF THE ROMANESQUE STYLE</a:t>
            </a:r>
            <a:endParaRPr lang="es-ES" sz="2400" b="1" dirty="0"/>
          </a:p>
        </p:txBody>
      </p:sp>
      <p:sp>
        <p:nvSpPr>
          <p:cNvPr id="5" name="4 Rectángulo"/>
          <p:cNvSpPr/>
          <p:nvPr/>
        </p:nvSpPr>
        <p:spPr>
          <a:xfrm>
            <a:off x="467544" y="1052736"/>
            <a:ext cx="806489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accent1">
                    <a:lumMod val="50000"/>
                  </a:schemeClr>
                </a:solidFill>
                <a:latin typeface="Aharoni" pitchFamily="2" charset="-79"/>
                <a:cs typeface="Aharoni" pitchFamily="2" charset="-79"/>
              </a:rPr>
              <a:t>THICK WALLS MADE OF STONE</a:t>
            </a:r>
          </a:p>
          <a:p>
            <a:pPr algn="ctr"/>
            <a:r>
              <a:rPr lang="es-ES" sz="2400" dirty="0" smtClean="0">
                <a:solidFill>
                  <a:schemeClr val="accent1">
                    <a:lumMod val="50000"/>
                  </a:schemeClr>
                </a:solidFill>
                <a:latin typeface="Aharoni" pitchFamily="2" charset="-79"/>
                <a:cs typeface="Aharoni" pitchFamily="2" charset="-79"/>
              </a:rPr>
              <a:t> </a:t>
            </a:r>
            <a:r>
              <a:rPr lang="es-ES" sz="1600" dirty="0" smtClean="0">
                <a:solidFill>
                  <a:schemeClr val="accent1">
                    <a:lumMod val="50000"/>
                  </a:schemeClr>
                </a:solidFill>
                <a:latin typeface="Aharoni" pitchFamily="2" charset="-79"/>
                <a:cs typeface="Aharoni" pitchFamily="2" charset="-79"/>
              </a:rPr>
              <a:t>(AS A CONSEQUENCE, FEW WINDOWS AND DARK INTERIORS)</a:t>
            </a:r>
            <a:endParaRPr lang="es-ES" sz="1600" dirty="0"/>
          </a:p>
        </p:txBody>
      </p:sp>
      <p:sp>
        <p:nvSpPr>
          <p:cNvPr id="8" name="7 Elipse"/>
          <p:cNvSpPr/>
          <p:nvPr/>
        </p:nvSpPr>
        <p:spPr>
          <a:xfrm>
            <a:off x="6156176" y="2492896"/>
            <a:ext cx="201622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accent1">
                    <a:lumMod val="50000"/>
                  </a:schemeClr>
                </a:solidFill>
                <a:latin typeface="Aharoni" pitchFamily="2" charset="-79"/>
                <a:cs typeface="Aharoni" pitchFamily="2" charset="-79"/>
              </a:rPr>
              <a:t>WHY?</a:t>
            </a:r>
            <a:endParaRPr lang="es-ES" sz="2400" dirty="0">
              <a:solidFill>
                <a:schemeClr val="accent1">
                  <a:lumMod val="50000"/>
                </a:schemeClr>
              </a:solidFill>
              <a:latin typeface="Aharoni" pitchFamily="2" charset="-79"/>
              <a:cs typeface="Aharoni" pitchFamily="2" charset="-79"/>
            </a:endParaRPr>
          </a:p>
        </p:txBody>
      </p:sp>
      <p:pic>
        <p:nvPicPr>
          <p:cNvPr id="14338" name="Picture 2" descr="http://www.es.mhcat.net/var/mhc/storage/images/oferta_museal/exposicion_permanente/el_nacimiento_de_una_nacion/frontera_de_europa/arquitectura_romanica/11990-3-esl-ES/arquitectura_romanica1.jpg"/>
          <p:cNvPicPr>
            <a:picLocks noChangeAspect="1" noChangeArrowheads="1"/>
          </p:cNvPicPr>
          <p:nvPr/>
        </p:nvPicPr>
        <p:blipFill>
          <a:blip r:embed="rId2" cstate="print"/>
          <a:srcRect/>
          <a:stretch>
            <a:fillRect/>
          </a:stretch>
        </p:blipFill>
        <p:spPr bwMode="auto">
          <a:xfrm>
            <a:off x="611560" y="2348880"/>
            <a:ext cx="4601693" cy="3456384"/>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9 Rectángulo"/>
          <p:cNvSpPr/>
          <p:nvPr/>
        </p:nvSpPr>
        <p:spPr>
          <a:xfrm>
            <a:off x="5796136" y="4293096"/>
            <a:ext cx="2808312"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endParaRPr lang="es-ES" dirty="0" smtClean="0">
              <a:solidFill>
                <a:schemeClr val="accent1">
                  <a:lumMod val="50000"/>
                </a:schemeClr>
              </a:solidFill>
              <a:latin typeface="Aharoni" pitchFamily="2" charset="-79"/>
              <a:cs typeface="Aharoni" pitchFamily="2" charset="-79"/>
            </a:endParaRPr>
          </a:p>
          <a:p>
            <a:pPr>
              <a:buFont typeface="Arial" pitchFamily="34" charset="0"/>
              <a:buChar char="•"/>
            </a:pPr>
            <a:r>
              <a:rPr lang="es-ES" dirty="0" smtClean="0">
                <a:solidFill>
                  <a:schemeClr val="accent1">
                    <a:lumMod val="50000"/>
                  </a:schemeClr>
                </a:solidFill>
                <a:latin typeface="Aharoni" pitchFamily="2" charset="-79"/>
                <a:cs typeface="Aharoni" pitchFamily="2" charset="-79"/>
              </a:rPr>
              <a:t>TO MAKE THEM LAST FOREVER</a:t>
            </a:r>
          </a:p>
          <a:p>
            <a:pPr>
              <a:buFont typeface="Arial" pitchFamily="34" charset="0"/>
              <a:buChar char="•"/>
            </a:pPr>
            <a:r>
              <a:rPr lang="es-ES" dirty="0" smtClean="0">
                <a:solidFill>
                  <a:schemeClr val="accent1">
                    <a:lumMod val="50000"/>
                  </a:schemeClr>
                </a:solidFill>
                <a:latin typeface="Aharoni" pitchFamily="2" charset="-79"/>
                <a:cs typeface="Aharoni" pitchFamily="2" charset="-79"/>
              </a:rPr>
              <a:t>TO AVOID FIRES</a:t>
            </a:r>
          </a:p>
          <a:p>
            <a:pPr>
              <a:buFont typeface="Arial" pitchFamily="34" charset="0"/>
              <a:buChar char="•"/>
            </a:pPr>
            <a:r>
              <a:rPr lang="es-ES" dirty="0" smtClean="0">
                <a:solidFill>
                  <a:schemeClr val="accent1">
                    <a:lumMod val="50000"/>
                  </a:schemeClr>
                </a:solidFill>
                <a:latin typeface="Aharoni" pitchFamily="2" charset="-79"/>
                <a:cs typeface="Aharoni" pitchFamily="2" charset="-79"/>
              </a:rPr>
              <a:t>TO HOLD THE HEAVY ROOFS COVERED WITH VAULTS</a:t>
            </a:r>
          </a:p>
          <a:p>
            <a:pPr>
              <a:buFont typeface="Arial" pitchFamily="34" charset="0"/>
              <a:buChar char="•"/>
            </a:pPr>
            <a:endParaRPr lang="es-ES" dirty="0">
              <a:solidFill>
                <a:schemeClr val="accent1">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box(in)">
                                      <p:cBhvr>
                                        <p:cTn id="12" dur="500"/>
                                        <p:tgtEl>
                                          <p:spTgt spid="1433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2" name="1 Rectángulo"/>
          <p:cNvSpPr/>
          <p:nvPr/>
        </p:nvSpPr>
        <p:spPr>
          <a:xfrm>
            <a:off x="467544" y="332656"/>
            <a:ext cx="806489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accent1">
                    <a:lumMod val="50000"/>
                  </a:schemeClr>
                </a:solidFill>
                <a:latin typeface="Aharoni" pitchFamily="2" charset="-79"/>
                <a:cs typeface="Aharoni" pitchFamily="2" charset="-79"/>
              </a:rPr>
              <a:t>USE OF BUTRESSES (PILLARS NEXT TO THE WALLS) </a:t>
            </a:r>
            <a:endParaRPr lang="es-ES" sz="2400" dirty="0">
              <a:solidFill>
                <a:schemeClr val="accent1">
                  <a:lumMod val="50000"/>
                </a:schemeClr>
              </a:solidFill>
              <a:latin typeface="Aharoni" pitchFamily="2" charset="-79"/>
              <a:cs typeface="Aharoni" pitchFamily="2" charset="-79"/>
            </a:endParaRPr>
          </a:p>
        </p:txBody>
      </p:sp>
      <p:sp>
        <p:nvSpPr>
          <p:cNvPr id="3" name="2 Rectángulo"/>
          <p:cNvSpPr/>
          <p:nvPr/>
        </p:nvSpPr>
        <p:spPr>
          <a:xfrm>
            <a:off x="5436096" y="3861048"/>
            <a:ext cx="2952328"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accent1">
                    <a:lumMod val="50000"/>
                  </a:schemeClr>
                </a:solidFill>
                <a:latin typeface="Aharoni" pitchFamily="2" charset="-79"/>
                <a:cs typeface="Aharoni" pitchFamily="2" charset="-79"/>
              </a:rPr>
              <a:t>AS THE DOMES AND VAULTS WERE VERY HEAVY THEY ALSO BUILT BUTTRESSES TO REINFORCE THE WALLS</a:t>
            </a:r>
            <a:endParaRPr lang="es-ES" dirty="0"/>
          </a:p>
        </p:txBody>
      </p:sp>
      <p:pic>
        <p:nvPicPr>
          <p:cNvPr id="3074" name="Picture 2" descr="http://usuarios.multimania.es/baranocito/contrafuertes.JPG"/>
          <p:cNvPicPr>
            <a:picLocks noChangeAspect="1" noChangeArrowheads="1"/>
          </p:cNvPicPr>
          <p:nvPr/>
        </p:nvPicPr>
        <p:blipFill>
          <a:blip r:embed="rId2" cstate="print"/>
          <a:srcRect/>
          <a:stretch>
            <a:fillRect/>
          </a:stretch>
        </p:blipFill>
        <p:spPr bwMode="auto">
          <a:xfrm>
            <a:off x="467544" y="2852936"/>
            <a:ext cx="4596661" cy="2952328"/>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Elipse"/>
          <p:cNvSpPr/>
          <p:nvPr/>
        </p:nvSpPr>
        <p:spPr>
          <a:xfrm>
            <a:off x="5940152" y="1700808"/>
            <a:ext cx="201622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accent1">
                    <a:lumMod val="50000"/>
                  </a:schemeClr>
                </a:solidFill>
                <a:latin typeface="Aharoni" pitchFamily="2" charset="-79"/>
                <a:cs typeface="Aharoni" pitchFamily="2" charset="-79"/>
              </a:rPr>
              <a:t>WHY?</a:t>
            </a:r>
            <a:endParaRPr lang="es-ES" sz="2400" dirty="0">
              <a:solidFill>
                <a:schemeClr val="accent1">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4" name="3 Rectángulo"/>
          <p:cNvSpPr/>
          <p:nvPr/>
        </p:nvSpPr>
        <p:spPr>
          <a:xfrm>
            <a:off x="323528" y="332656"/>
            <a:ext cx="842493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S" sz="2400" dirty="0" smtClean="0">
                <a:solidFill>
                  <a:schemeClr val="accent1">
                    <a:lumMod val="50000"/>
                  </a:schemeClr>
                </a:solidFill>
                <a:latin typeface="Aharoni" pitchFamily="2" charset="-79"/>
                <a:cs typeface="Aharoni" pitchFamily="2" charset="-79"/>
              </a:rPr>
              <a:t>USE OF BARREL VAULTS, GROIN VAULTS AND DOMES</a:t>
            </a:r>
          </a:p>
        </p:txBody>
      </p:sp>
      <p:sp>
        <p:nvSpPr>
          <p:cNvPr id="7" name="6 Elipse"/>
          <p:cNvSpPr/>
          <p:nvPr/>
        </p:nvSpPr>
        <p:spPr>
          <a:xfrm rot="20390674">
            <a:off x="467544" y="1844824"/>
            <a:ext cx="201622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accent1">
                    <a:lumMod val="50000"/>
                  </a:schemeClr>
                </a:solidFill>
                <a:latin typeface="Aharoni" pitchFamily="2" charset="-79"/>
                <a:cs typeface="Aharoni" pitchFamily="2" charset="-79"/>
              </a:rPr>
              <a:t>WHY?</a:t>
            </a:r>
            <a:endParaRPr lang="es-ES" sz="2400" dirty="0">
              <a:solidFill>
                <a:schemeClr val="accent1">
                  <a:lumMod val="50000"/>
                </a:schemeClr>
              </a:solidFill>
              <a:latin typeface="Aharoni" pitchFamily="2" charset="-79"/>
              <a:cs typeface="Aharoni" pitchFamily="2" charset="-79"/>
            </a:endParaRPr>
          </a:p>
        </p:txBody>
      </p:sp>
      <p:sp>
        <p:nvSpPr>
          <p:cNvPr id="8" name="7 Rectángulo"/>
          <p:cNvSpPr/>
          <p:nvPr/>
        </p:nvSpPr>
        <p:spPr>
          <a:xfrm>
            <a:off x="539552" y="3789040"/>
            <a:ext cx="3240360"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accent1">
                    <a:lumMod val="50000"/>
                  </a:schemeClr>
                </a:solidFill>
                <a:latin typeface="Aharoni" pitchFamily="2" charset="-79"/>
                <a:cs typeface="Aharoni" pitchFamily="2" charset="-79"/>
              </a:rPr>
              <a:t>SINCE THE ARCHITECTS DECIDED TO BUILD THE CHURCHES  WITH STONE, THEIR ROOFS NEEDED ROMANESQUE TECHNIQUES SUCH AS THESE VAULTS TO COVER THE LARGE BUILDINGS</a:t>
            </a:r>
            <a:endParaRPr lang="es-ES" dirty="0">
              <a:solidFill>
                <a:schemeClr val="accent1">
                  <a:lumMod val="50000"/>
                </a:schemeClr>
              </a:solidFill>
              <a:latin typeface="Aharoni" pitchFamily="2" charset="-79"/>
              <a:cs typeface="Aharoni" pitchFamily="2" charset="-79"/>
            </a:endParaRPr>
          </a:p>
        </p:txBody>
      </p:sp>
      <p:grpSp>
        <p:nvGrpSpPr>
          <p:cNvPr id="2" name="11 Grupo"/>
          <p:cNvGrpSpPr/>
          <p:nvPr/>
        </p:nvGrpSpPr>
        <p:grpSpPr>
          <a:xfrm>
            <a:off x="3203848" y="1340768"/>
            <a:ext cx="5472608" cy="5079838"/>
            <a:chOff x="3203848" y="1340768"/>
            <a:chExt cx="5472608" cy="5079838"/>
          </a:xfrm>
        </p:grpSpPr>
        <p:pic>
          <p:nvPicPr>
            <p:cNvPr id="8196" name="Picture 4" descr="http://lalunarosa.com/hormiguero/wp-content/images/bovedas_arista.jpg"/>
            <p:cNvPicPr>
              <a:picLocks noChangeAspect="1" noChangeArrowheads="1"/>
            </p:cNvPicPr>
            <p:nvPr/>
          </p:nvPicPr>
          <p:blipFill>
            <a:blip r:embed="rId2" cstate="print"/>
            <a:srcRect/>
            <a:stretch>
              <a:fillRect/>
            </a:stretch>
          </p:blipFill>
          <p:spPr bwMode="auto">
            <a:xfrm>
              <a:off x="3203848" y="1412776"/>
              <a:ext cx="2304256" cy="1980220"/>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8" name="Picture 6" descr="http://1.bp.blogspot.com/_Img3fjiPfy8/TPD1_kS6K_I/AAAAAAAAACA/FJgLAXpPye4/s1600/Boveda_de_Arista.jpg"/>
            <p:cNvPicPr>
              <a:picLocks noChangeAspect="1" noChangeArrowheads="1"/>
            </p:cNvPicPr>
            <p:nvPr/>
          </p:nvPicPr>
          <p:blipFill>
            <a:blip r:embed="rId3" cstate="print"/>
            <a:srcRect/>
            <a:stretch>
              <a:fillRect/>
            </a:stretch>
          </p:blipFill>
          <p:spPr bwMode="auto">
            <a:xfrm>
              <a:off x="5940152" y="1340768"/>
              <a:ext cx="2736304" cy="2052229"/>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200" name="Picture 8" descr="http://www.valentinv.com/romanico/Loarre4.jpg"/>
            <p:cNvPicPr>
              <a:picLocks noChangeAspect="1" noChangeArrowheads="1"/>
            </p:cNvPicPr>
            <p:nvPr/>
          </p:nvPicPr>
          <p:blipFill>
            <a:blip r:embed="rId4" cstate="print"/>
            <a:srcRect/>
            <a:stretch>
              <a:fillRect/>
            </a:stretch>
          </p:blipFill>
          <p:spPr bwMode="auto">
            <a:xfrm>
              <a:off x="4932040" y="3789040"/>
              <a:ext cx="3504820" cy="2631566"/>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5" name="4 Rectángulo"/>
          <p:cNvSpPr/>
          <p:nvPr/>
        </p:nvSpPr>
        <p:spPr>
          <a:xfrm>
            <a:off x="1043608" y="332656"/>
            <a:ext cx="720080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accent1">
                    <a:lumMod val="50000"/>
                  </a:schemeClr>
                </a:solidFill>
                <a:latin typeface="Aharoni" pitchFamily="2" charset="-79"/>
                <a:cs typeface="Aharoni" pitchFamily="2" charset="-79"/>
              </a:rPr>
              <a:t>THE FLOOR PLAN WAS IN THE SHAPE OF A LATIN CROSS</a:t>
            </a:r>
          </a:p>
          <a:p>
            <a:pPr algn="ctr"/>
            <a:r>
              <a:rPr lang="es-ES" dirty="0" smtClean="0">
                <a:solidFill>
                  <a:schemeClr val="accent1">
                    <a:lumMod val="50000"/>
                  </a:schemeClr>
                </a:solidFill>
                <a:latin typeface="Aharoni" pitchFamily="2" charset="-79"/>
                <a:cs typeface="Aharoni" pitchFamily="2" charset="-79"/>
              </a:rPr>
              <a:t>WITH LATERAL AISLES SEPARATED BY LARGE ARCHADES</a:t>
            </a:r>
          </a:p>
        </p:txBody>
      </p:sp>
      <p:pic>
        <p:nvPicPr>
          <p:cNvPr id="30724" name="Picture 4" descr="http://upload.wikimedia.org/wikipedia/commons/thumb/8/84/Santiago_de_Compostela_plan_vertical.jpg/220px-Santiago_de_Compostela_plan_vertical.jpg"/>
          <p:cNvPicPr>
            <a:picLocks noChangeAspect="1" noChangeArrowheads="1"/>
          </p:cNvPicPr>
          <p:nvPr/>
        </p:nvPicPr>
        <p:blipFill>
          <a:blip r:embed="rId3" cstate="print"/>
          <a:srcRect/>
          <a:stretch>
            <a:fillRect/>
          </a:stretch>
        </p:blipFill>
        <p:spPr bwMode="auto">
          <a:xfrm>
            <a:off x="1043608" y="1484784"/>
            <a:ext cx="3168352" cy="4954152"/>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26" name="Picture 6" descr="http://collab.kings.net.nz/groups/fourweeksinflorence/wiki/89120/images/__thumbs__/098b0.jpg"/>
          <p:cNvPicPr>
            <a:picLocks noChangeAspect="1" noChangeArrowheads="1"/>
          </p:cNvPicPr>
          <p:nvPr/>
        </p:nvPicPr>
        <p:blipFill>
          <a:blip r:embed="rId4" cstate="print"/>
          <a:srcRect/>
          <a:stretch>
            <a:fillRect/>
          </a:stretch>
        </p:blipFill>
        <p:spPr bwMode="auto">
          <a:xfrm>
            <a:off x="4572000" y="1487232"/>
            <a:ext cx="3672408" cy="2445824"/>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Rectángulo"/>
          <p:cNvSpPr/>
          <p:nvPr/>
        </p:nvSpPr>
        <p:spPr>
          <a:xfrm>
            <a:off x="4716016" y="4149080"/>
            <a:ext cx="4248472"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accent1">
                    <a:lumMod val="50000"/>
                  </a:schemeClr>
                </a:solidFill>
                <a:latin typeface="Aharoni" pitchFamily="2" charset="-79"/>
                <a:cs typeface="Aharoni" pitchFamily="2" charset="-79"/>
              </a:rPr>
              <a:t>THERE WERE LOTS OF PILGRIMAGES TO VISIT SITES OF SAINTS AND MARTYRS. PEOPLE BELIEVED THAT HOLY RELICS HAD THE POWER TO DO MIRACLES. THE ROUTES TO THE MORE FAMOUS HOLY PLACES, SUCH AS SANTIAGO, REQUIRED LARGER BUILDINGS TO HOLD THE LARGE CROWDS. THE BASILICA STYLE COULD NOT HOLD THE LARGE CROWDS WHO WERE COMING. THEY  BEGAN TO BUILD CHURCHES IN THE SHAPE OF THE LATIN CROSS</a:t>
            </a:r>
            <a:endParaRPr lang="es-ES" sz="1400" dirty="0">
              <a:solidFill>
                <a:schemeClr val="accent1">
                  <a:lumMod val="50000"/>
                </a:schemeClr>
              </a:solidFill>
              <a:latin typeface="Aharoni" pitchFamily="2" charset="-79"/>
              <a:cs typeface="Aharoni" pitchFamily="2" charset="-79"/>
            </a:endParaRPr>
          </a:p>
        </p:txBody>
      </p:sp>
      <p:sp>
        <p:nvSpPr>
          <p:cNvPr id="6" name="5 Elipse"/>
          <p:cNvSpPr/>
          <p:nvPr/>
        </p:nvSpPr>
        <p:spPr>
          <a:xfrm rot="19940995">
            <a:off x="3578933" y="3665404"/>
            <a:ext cx="1594412" cy="1077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accent1">
                    <a:lumMod val="50000"/>
                  </a:schemeClr>
                </a:solidFill>
                <a:latin typeface="Aharoni" pitchFamily="2" charset="-79"/>
                <a:cs typeface="Aharoni" pitchFamily="2" charset="-79"/>
              </a:rPr>
              <a:t>WHY?</a:t>
            </a:r>
            <a:endParaRPr lang="es-ES" sz="2400" dirty="0">
              <a:solidFill>
                <a:schemeClr val="accent1">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0" y="0"/>
            <a:ext cx="9144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pic>
        <p:nvPicPr>
          <p:cNvPr id="2" name="Picture 61" descr="arco"/>
          <p:cNvPicPr>
            <a:picLocks noChangeAspect="1" noChangeArrowheads="1"/>
          </p:cNvPicPr>
          <p:nvPr/>
        </p:nvPicPr>
        <p:blipFill>
          <a:blip r:embed="rId2" cstate="print"/>
          <a:srcRect/>
          <a:stretch>
            <a:fillRect/>
          </a:stretch>
        </p:blipFill>
        <p:spPr bwMode="auto">
          <a:xfrm>
            <a:off x="899592" y="620688"/>
            <a:ext cx="2658541" cy="2536763"/>
          </a:xfrm>
          <a:prstGeom prst="rect">
            <a:avLst/>
          </a:prstGeom>
          <a:noFill/>
        </p:spPr>
      </p:pic>
      <p:pic>
        <p:nvPicPr>
          <p:cNvPr id="3" name="Picture 61" descr="bobeda"/>
          <p:cNvPicPr>
            <a:picLocks noChangeAspect="1" noChangeArrowheads="1"/>
          </p:cNvPicPr>
          <p:nvPr/>
        </p:nvPicPr>
        <p:blipFill>
          <a:blip r:embed="rId3" cstate="print"/>
          <a:srcRect/>
          <a:stretch>
            <a:fillRect/>
          </a:stretch>
        </p:blipFill>
        <p:spPr bwMode="auto">
          <a:xfrm>
            <a:off x="5796136" y="548680"/>
            <a:ext cx="2736304" cy="2693662"/>
          </a:xfrm>
          <a:prstGeom prst="rect">
            <a:avLst/>
          </a:prstGeom>
          <a:noFill/>
        </p:spPr>
      </p:pic>
      <p:pic>
        <p:nvPicPr>
          <p:cNvPr id="4" name="Picture 62" descr="cruzada"/>
          <p:cNvPicPr>
            <a:picLocks noChangeAspect="1" noChangeArrowheads="1"/>
          </p:cNvPicPr>
          <p:nvPr/>
        </p:nvPicPr>
        <p:blipFill>
          <a:blip r:embed="rId4" cstate="print"/>
          <a:srcRect/>
          <a:stretch>
            <a:fillRect/>
          </a:stretch>
        </p:blipFill>
        <p:spPr bwMode="auto">
          <a:xfrm>
            <a:off x="539552" y="3789040"/>
            <a:ext cx="3528392" cy="2606917"/>
          </a:xfrm>
          <a:prstGeom prst="rect">
            <a:avLst/>
          </a:prstGeom>
          <a:noFill/>
        </p:spPr>
      </p:pic>
      <p:grpSp>
        <p:nvGrpSpPr>
          <p:cNvPr id="5" name="7 Grupo"/>
          <p:cNvGrpSpPr/>
          <p:nvPr/>
        </p:nvGrpSpPr>
        <p:grpSpPr>
          <a:xfrm>
            <a:off x="5148064" y="3501008"/>
            <a:ext cx="3586212" cy="2812728"/>
            <a:chOff x="2628900" y="1425575"/>
            <a:chExt cx="4521200" cy="4456113"/>
          </a:xfrm>
        </p:grpSpPr>
        <p:pic>
          <p:nvPicPr>
            <p:cNvPr id="6" name="Picture 59" descr="butress"/>
            <p:cNvPicPr>
              <a:picLocks noChangeAspect="1" noChangeArrowheads="1"/>
            </p:cNvPicPr>
            <p:nvPr/>
          </p:nvPicPr>
          <p:blipFill>
            <a:blip r:embed="rId5" cstate="print"/>
            <a:srcRect/>
            <a:stretch>
              <a:fillRect/>
            </a:stretch>
          </p:blipFill>
          <p:spPr bwMode="auto">
            <a:xfrm>
              <a:off x="2628900" y="1425575"/>
              <a:ext cx="4521200" cy="4456113"/>
            </a:xfrm>
            <a:prstGeom prst="rect">
              <a:avLst/>
            </a:prstGeom>
            <a:noFill/>
          </p:spPr>
        </p:pic>
        <p:sp>
          <p:nvSpPr>
            <p:cNvPr id="7" name="Rectangle 62"/>
            <p:cNvSpPr>
              <a:spLocks noChangeArrowheads="1"/>
            </p:cNvSpPr>
            <p:nvPr/>
          </p:nvSpPr>
          <p:spPr bwMode="auto">
            <a:xfrm>
              <a:off x="4724400" y="3403600"/>
              <a:ext cx="927100" cy="2400300"/>
            </a:xfrm>
            <a:prstGeom prst="rect">
              <a:avLst/>
            </a:prstGeom>
            <a:noFill/>
            <a:ln w="38100" algn="ctr">
              <a:solidFill>
                <a:srgbClr val="FF0000"/>
              </a:solidFill>
              <a:miter lim="800000"/>
              <a:headEnd/>
              <a:tailEnd/>
            </a:ln>
            <a:effectLst/>
          </p:spPr>
          <p:txBody>
            <a:bodyPr wrap="none" rIns="18000" anchor="ctr"/>
            <a:lstStyle/>
            <a:p>
              <a:endParaRPr lang="es-ES"/>
            </a:p>
          </p:txBody>
        </p:sp>
      </p:grpSp>
      <p:sp>
        <p:nvSpPr>
          <p:cNvPr id="9" name="8 Rectángulo redondeado"/>
          <p:cNvSpPr/>
          <p:nvPr/>
        </p:nvSpPr>
        <p:spPr>
          <a:xfrm>
            <a:off x="1763688" y="3212976"/>
            <a:ext cx="1728192"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ROUND ARCH</a:t>
            </a:r>
            <a:endParaRPr lang="es-ES" dirty="0"/>
          </a:p>
        </p:txBody>
      </p:sp>
      <p:sp>
        <p:nvSpPr>
          <p:cNvPr id="10" name="9 Rectángulo redondeado"/>
          <p:cNvSpPr/>
          <p:nvPr/>
        </p:nvSpPr>
        <p:spPr>
          <a:xfrm>
            <a:off x="5508104" y="3212976"/>
            <a:ext cx="151216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BARREL VALULT OR ARCH VAULT</a:t>
            </a:r>
            <a:endParaRPr lang="es-ES" sz="1400" dirty="0"/>
          </a:p>
        </p:txBody>
      </p:sp>
      <p:sp>
        <p:nvSpPr>
          <p:cNvPr id="13" name="12 Rectángulo redondeado"/>
          <p:cNvSpPr/>
          <p:nvPr/>
        </p:nvSpPr>
        <p:spPr>
          <a:xfrm>
            <a:off x="2699792" y="6165304"/>
            <a:ext cx="230425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RIB OR  GROIN VAULT</a:t>
            </a:r>
            <a:endParaRPr lang="es-ES" dirty="0"/>
          </a:p>
        </p:txBody>
      </p:sp>
      <p:sp>
        <p:nvSpPr>
          <p:cNvPr id="14" name="13 Rectángulo redondeado"/>
          <p:cNvSpPr/>
          <p:nvPr/>
        </p:nvSpPr>
        <p:spPr>
          <a:xfrm>
            <a:off x="6732240" y="6381328"/>
            <a:ext cx="1512168"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BUTTRESS</a:t>
            </a:r>
            <a:endParaRPr lang="es-ES" dirty="0"/>
          </a:p>
        </p:txBody>
      </p:sp>
      <p:sp>
        <p:nvSpPr>
          <p:cNvPr id="12" name="11 Rectángulo"/>
          <p:cNvSpPr/>
          <p:nvPr/>
        </p:nvSpPr>
        <p:spPr>
          <a:xfrm>
            <a:off x="2915816" y="116632"/>
            <a:ext cx="316835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S" sz="2400" dirty="0" smtClean="0">
                <a:solidFill>
                  <a:schemeClr val="accent1">
                    <a:lumMod val="50000"/>
                  </a:schemeClr>
                </a:solidFill>
                <a:latin typeface="Aharoni" pitchFamily="2" charset="-79"/>
                <a:cs typeface="Aharoni" pitchFamily="2" charset="-79"/>
              </a:rPr>
              <a:t>MAIN ELEMENTS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601</Words>
  <Application>Microsoft Office PowerPoint</Application>
  <PresentationFormat>Presentación en pantalla (4:3)</PresentationFormat>
  <Paragraphs>85</Paragraphs>
  <Slides>22</Slides>
  <Notes>1</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Gema</dc:creator>
  <cp:lastModifiedBy>Gema</cp:lastModifiedBy>
  <cp:revision>2</cp:revision>
  <dcterms:created xsi:type="dcterms:W3CDTF">2016-01-26T17:16:33Z</dcterms:created>
  <dcterms:modified xsi:type="dcterms:W3CDTF">2016-01-28T14:39:25Z</dcterms:modified>
</cp:coreProperties>
</file>